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024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8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50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5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41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888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5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888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2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71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9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3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8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petjelena73@gmail.com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/>
              <a:t>RAZMJEŠTAJ PERONA U OKVIRU AUTOBUSKE STANICE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3766" y="5943600"/>
            <a:ext cx="6560234" cy="914400"/>
          </a:xfrm>
        </p:spPr>
        <p:txBody>
          <a:bodyPr/>
          <a:lstStyle/>
          <a:p>
            <a:r>
              <a:rPr lang="sr-Latn-CS" dirty="0"/>
              <a:t>J. Petričević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2911" y="469005"/>
            <a:ext cx="8229600" cy="648595"/>
          </a:xfrm>
        </p:spPr>
        <p:txBody>
          <a:bodyPr>
            <a:normAutofit fontScale="90000"/>
          </a:bodyPr>
          <a:lstStyle/>
          <a:p>
            <a:r>
              <a:rPr lang="en-US" dirty="0"/>
              <a:t>ORGANIZACIJA RAZM</a:t>
            </a:r>
            <a:r>
              <a:rPr lang="sr-Latn-CS" dirty="0"/>
              <a:t>J</a:t>
            </a:r>
            <a:r>
              <a:rPr lang="en-US" dirty="0"/>
              <a:t>E</a:t>
            </a:r>
            <a:r>
              <a:rPr lang="sr-Latn-CS" dirty="0"/>
              <a:t>Š</a:t>
            </a:r>
            <a:r>
              <a:rPr lang="en-US" dirty="0"/>
              <a:t>TAJA PERONA - TIP </a:t>
            </a:r>
            <a:r>
              <a:rPr lang="en-US" b="1" dirty="0"/>
              <a:t>“H”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4162" y="3429000"/>
            <a:ext cx="4855675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1524000"/>
            <a:ext cx="85344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/>
              <a:t>Sm</a:t>
            </a:r>
            <a:r>
              <a:rPr lang="sr-Latn-CS" sz="2500" dirty="0"/>
              <a:t>ješ</a:t>
            </a:r>
            <a:r>
              <a:rPr lang="en-US" sz="2500" dirty="0" err="1"/>
              <a:t>taj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u </a:t>
            </a:r>
            <a:r>
              <a:rPr lang="en-US" sz="2500" dirty="0" err="1"/>
              <a:t>vidu</a:t>
            </a:r>
            <a:r>
              <a:rPr lang="en-US" sz="2500" dirty="0"/>
              <a:t> vi</a:t>
            </a:r>
            <a:r>
              <a:rPr lang="sr-Latn-CS" sz="2500" dirty="0"/>
              <a:t>š</a:t>
            </a:r>
            <a:r>
              <a:rPr lang="en-US" sz="2500" dirty="0"/>
              <a:t>e </a:t>
            </a:r>
            <a:r>
              <a:rPr lang="en-US" sz="2500" dirty="0" err="1"/>
              <a:t>paralelnih</a:t>
            </a:r>
            <a:r>
              <a:rPr lang="en-US" sz="2500" dirty="0"/>
              <a:t> </a:t>
            </a:r>
            <a:r>
              <a:rPr lang="en-US" sz="2500" dirty="0" err="1"/>
              <a:t>podu</a:t>
            </a:r>
            <a:r>
              <a:rPr lang="sr-Latn-CS" sz="2500" dirty="0"/>
              <a:t>ž</a:t>
            </a:r>
            <a:r>
              <a:rPr lang="en-US" sz="2500" dirty="0" err="1"/>
              <a:t>nih</a:t>
            </a:r>
            <a:r>
              <a:rPr lang="en-US" sz="2500" dirty="0"/>
              <a:t> </a:t>
            </a:r>
            <a:r>
              <a:rPr lang="en-US" sz="2500" dirty="0" err="1"/>
              <a:t>ostrva</a:t>
            </a:r>
            <a:r>
              <a:rPr lang="en-US" sz="2500" dirty="0"/>
              <a:t>, </a:t>
            </a:r>
            <a:r>
              <a:rPr lang="en-US" sz="2500" dirty="0" err="1"/>
              <a:t>omogu</a:t>
            </a:r>
            <a:r>
              <a:rPr lang="sr-Latn-CS" sz="2500" dirty="0"/>
              <a:t>ćuje</a:t>
            </a:r>
            <a:r>
              <a:rPr lang="en-US" sz="2500" dirty="0"/>
              <a:t> </a:t>
            </a:r>
            <a:r>
              <a:rPr lang="en-US" sz="2500" dirty="0" err="1"/>
              <a:t>da</a:t>
            </a:r>
            <a:r>
              <a:rPr lang="en-US" sz="2500" dirty="0"/>
              <a:t> se </a:t>
            </a:r>
            <a:r>
              <a:rPr lang="en-US" sz="2500" dirty="0" err="1"/>
              <a:t>na</a:t>
            </a:r>
            <a:r>
              <a:rPr lang="en-US" sz="2500" dirty="0"/>
              <a:t> </a:t>
            </a:r>
            <a:r>
              <a:rPr lang="en-US" sz="2500" dirty="0" err="1"/>
              <a:t>odgovaraju</a:t>
            </a:r>
            <a:r>
              <a:rPr lang="sr-Latn-CS" sz="2500" dirty="0"/>
              <a:t>ć</a:t>
            </a:r>
            <a:r>
              <a:rPr lang="en-US" sz="2500" dirty="0" err="1"/>
              <a:t>em</a:t>
            </a:r>
            <a:r>
              <a:rPr lang="en-US" sz="2500" dirty="0"/>
              <a:t> </a:t>
            </a:r>
            <a:r>
              <a:rPr lang="en-US" sz="2500" dirty="0" err="1"/>
              <a:t>prostoru</a:t>
            </a:r>
            <a:r>
              <a:rPr lang="en-US" sz="2500" dirty="0"/>
              <a:t> </a:t>
            </a:r>
            <a:r>
              <a:rPr lang="en-US" sz="2500" dirty="0" err="1"/>
              <a:t>sm</a:t>
            </a:r>
            <a:r>
              <a:rPr lang="sr-Latn-CS" sz="2500" dirty="0"/>
              <a:t>j</a:t>
            </a:r>
            <a:r>
              <a:rPr lang="en-US" sz="2500" dirty="0" err="1"/>
              <a:t>esti</a:t>
            </a:r>
            <a:r>
              <a:rPr lang="en-US" sz="2500" dirty="0"/>
              <a:t> </a:t>
            </a:r>
            <a:r>
              <a:rPr lang="en-US" sz="2500" dirty="0" err="1"/>
              <a:t>najve</a:t>
            </a:r>
            <a:r>
              <a:rPr lang="sr-Latn-CS" sz="2500" dirty="0"/>
              <a:t>ć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mog</a:t>
            </a:r>
            <a:r>
              <a:rPr lang="sr-Latn-CS" sz="2500" dirty="0"/>
              <a:t>uć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broj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sr-Latn-CS" sz="2500" dirty="0"/>
              <a:t>, ali ima veliki nedostatak – stvara konflikt između putnika i autobusa a i snalaženje putnika je otežano.</a:t>
            </a:r>
            <a:endParaRPr lang="en-US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6311"/>
            <a:ext cx="8229600" cy="682889"/>
          </a:xfrm>
        </p:spPr>
        <p:txBody>
          <a:bodyPr>
            <a:normAutofit fontScale="90000"/>
          </a:bodyPr>
          <a:lstStyle/>
          <a:p>
            <a:r>
              <a:rPr lang="en-US" dirty="0"/>
              <a:t>ORGANIZACIJA RAZM</a:t>
            </a:r>
            <a:r>
              <a:rPr lang="sr-Latn-CS" dirty="0"/>
              <a:t>J</a:t>
            </a:r>
            <a:r>
              <a:rPr lang="en-US" dirty="0"/>
              <a:t>E</a:t>
            </a:r>
            <a:r>
              <a:rPr lang="sr-Latn-CS" dirty="0"/>
              <a:t>Š</a:t>
            </a:r>
            <a:r>
              <a:rPr lang="en-US" dirty="0"/>
              <a:t>TAJA PERONA - TIP </a:t>
            </a:r>
            <a:r>
              <a:rPr lang="en-US" b="1" dirty="0"/>
              <a:t>“I”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52900" y="3440289"/>
            <a:ext cx="46863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04800" y="1524000"/>
            <a:ext cx="8610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/>
              <a:t>Sm</a:t>
            </a:r>
            <a:r>
              <a:rPr lang="sr-Latn-CS" sz="2500" dirty="0"/>
              <a:t>j</a:t>
            </a:r>
            <a:r>
              <a:rPr lang="en-US" sz="2500" dirty="0"/>
              <a:t>e</a:t>
            </a:r>
            <a:r>
              <a:rPr lang="sr-Latn-CS" sz="2500" dirty="0"/>
              <a:t>š</a:t>
            </a:r>
            <a:r>
              <a:rPr lang="en-US" sz="2500" dirty="0" err="1"/>
              <a:t>taj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</a:t>
            </a:r>
            <a:r>
              <a:rPr lang="en-US" sz="2500" dirty="0" err="1"/>
              <a:t>oko</a:t>
            </a:r>
            <a:r>
              <a:rPr lang="en-US" sz="2500" dirty="0"/>
              <a:t> </a:t>
            </a:r>
            <a:r>
              <a:rPr lang="en-US" sz="2500" dirty="0" err="1"/>
              <a:t>sve</a:t>
            </a:r>
            <a:r>
              <a:rPr lang="en-US" sz="2500" dirty="0"/>
              <a:t> </a:t>
            </a:r>
            <a:r>
              <a:rPr lang="sr-Latn-CS" sz="2500" dirty="0"/>
              <a:t>č</a:t>
            </a:r>
            <a:r>
              <a:rPr lang="en-US" sz="2500" dirty="0" err="1"/>
              <a:t>etiri</a:t>
            </a:r>
            <a:r>
              <a:rPr lang="en-US" sz="2500" dirty="0"/>
              <a:t> s</a:t>
            </a:r>
            <a:r>
              <a:rPr lang="sr-Latn-CS" sz="2500" dirty="0"/>
              <a:t>t</a:t>
            </a:r>
            <a:r>
              <a:rPr lang="en-US" sz="2500" dirty="0" err="1"/>
              <a:t>rane</a:t>
            </a:r>
            <a:r>
              <a:rPr lang="en-US" sz="2500" dirty="0"/>
              <a:t> </a:t>
            </a:r>
            <a:r>
              <a:rPr lang="en-US" sz="2500" dirty="0" err="1"/>
              <a:t>putni</a:t>
            </a:r>
            <a:r>
              <a:rPr lang="sr-Latn-CS" sz="2500" dirty="0"/>
              <a:t>č</a:t>
            </a:r>
            <a:r>
              <a:rPr lang="en-US" sz="2500" dirty="0" err="1"/>
              <a:t>ke</a:t>
            </a:r>
            <a:r>
              <a:rPr lang="en-US" sz="2500" dirty="0"/>
              <a:t> </a:t>
            </a:r>
            <a:r>
              <a:rPr lang="en-US" sz="2500" dirty="0" err="1"/>
              <a:t>zgrade</a:t>
            </a:r>
            <a:r>
              <a:rPr lang="en-US" sz="2500" dirty="0"/>
              <a:t> </a:t>
            </a:r>
            <a:r>
              <a:rPr lang="en-US" sz="2500" dirty="0" err="1"/>
              <a:t>omogu</a:t>
            </a:r>
            <a:r>
              <a:rPr lang="sr-Latn-CS" sz="2500" dirty="0"/>
              <a:t>ćuje</a:t>
            </a:r>
            <a:r>
              <a:rPr lang="en-US" sz="2500" dirty="0"/>
              <a:t> </a:t>
            </a:r>
            <a:r>
              <a:rPr lang="en-US" sz="2500" dirty="0" err="1"/>
              <a:t>da</a:t>
            </a:r>
            <a:r>
              <a:rPr lang="en-US" sz="2500" dirty="0"/>
              <a:t> se </a:t>
            </a:r>
            <a:r>
              <a:rPr lang="en-US" sz="2500" dirty="0" err="1"/>
              <a:t>na</a:t>
            </a:r>
            <a:r>
              <a:rPr lang="en-US" sz="2500" dirty="0"/>
              <a:t> </a:t>
            </a:r>
            <a:r>
              <a:rPr lang="en-US" sz="2500" dirty="0" err="1"/>
              <a:t>odgovaraju</a:t>
            </a:r>
            <a:r>
              <a:rPr lang="sr-Latn-CS" sz="2500" dirty="0"/>
              <a:t>ć</a:t>
            </a:r>
            <a:r>
              <a:rPr lang="en-US" sz="2500" dirty="0" err="1"/>
              <a:t>em</a:t>
            </a:r>
            <a:r>
              <a:rPr lang="en-US" sz="2500" dirty="0"/>
              <a:t> </a:t>
            </a:r>
            <a:r>
              <a:rPr lang="en-US" sz="2500" dirty="0" err="1"/>
              <a:t>prostoru</a:t>
            </a:r>
            <a:r>
              <a:rPr lang="en-US" sz="2500" dirty="0"/>
              <a:t> </a:t>
            </a:r>
            <a:r>
              <a:rPr lang="en-US" sz="2500" dirty="0" err="1"/>
              <a:t>sm</a:t>
            </a:r>
            <a:r>
              <a:rPr lang="sr-Latn-CS" sz="2500" dirty="0"/>
              <a:t>j</a:t>
            </a:r>
            <a:r>
              <a:rPr lang="en-US" sz="2500" dirty="0" err="1"/>
              <a:t>esti</a:t>
            </a:r>
            <a:r>
              <a:rPr lang="en-US" sz="2500" dirty="0"/>
              <a:t> </a:t>
            </a:r>
            <a:r>
              <a:rPr lang="en-US" sz="2500" dirty="0" err="1"/>
              <a:t>najve</a:t>
            </a:r>
            <a:r>
              <a:rPr lang="sr-Latn-CS" sz="2500" dirty="0"/>
              <a:t>ć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mog</a:t>
            </a:r>
            <a:r>
              <a:rPr lang="sr-Latn-CS" sz="2500" dirty="0"/>
              <a:t>uć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broj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, </a:t>
            </a:r>
            <a:r>
              <a:rPr lang="en-US" sz="2500" dirty="0" err="1"/>
              <a:t>ali</a:t>
            </a:r>
            <a:r>
              <a:rPr lang="en-US" sz="2500" dirty="0"/>
              <a:t> </a:t>
            </a:r>
            <a:r>
              <a:rPr lang="en-US" sz="2500" dirty="0" err="1"/>
              <a:t>uz</a:t>
            </a:r>
            <a:r>
              <a:rPr lang="en-US" sz="2500" dirty="0"/>
              <a:t> </a:t>
            </a:r>
            <a:r>
              <a:rPr lang="en-US" sz="2500" dirty="0" err="1"/>
              <a:t>uslov</a:t>
            </a:r>
            <a:r>
              <a:rPr lang="en-US" sz="2500" dirty="0"/>
              <a:t> </a:t>
            </a:r>
            <a:r>
              <a:rPr lang="en-US" sz="2500" dirty="0" err="1"/>
              <a:t>da</a:t>
            </a:r>
            <a:r>
              <a:rPr lang="en-US" sz="2500" dirty="0"/>
              <a:t> se ne </a:t>
            </a:r>
            <a:r>
              <a:rPr lang="en-US" sz="2500" dirty="0" err="1"/>
              <a:t>ugrozi</a:t>
            </a:r>
            <a:r>
              <a:rPr lang="en-US" sz="2500" dirty="0"/>
              <a:t> </a:t>
            </a:r>
            <a:r>
              <a:rPr lang="en-US" sz="2500" dirty="0" err="1"/>
              <a:t>kretanje</a:t>
            </a:r>
            <a:r>
              <a:rPr lang="en-US" sz="2500" dirty="0"/>
              <a:t> </a:t>
            </a:r>
            <a:r>
              <a:rPr lang="en-US" sz="2500" dirty="0" err="1"/>
              <a:t>putnika</a:t>
            </a:r>
            <a:r>
              <a:rPr lang="en-US" sz="2500" dirty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304800" y="3303181"/>
            <a:ext cx="36576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err="1"/>
              <a:t>Ovakav</a:t>
            </a:r>
            <a:r>
              <a:rPr lang="en-US" sz="2500" dirty="0"/>
              <a:t> </a:t>
            </a:r>
            <a:r>
              <a:rPr lang="en-US" sz="2500" dirty="0" err="1"/>
              <a:t>razm</a:t>
            </a:r>
            <a:r>
              <a:rPr lang="sr-Latn-CS" sz="2500" dirty="0"/>
              <a:t>j</a:t>
            </a:r>
            <a:r>
              <a:rPr lang="en-US" sz="2500" dirty="0"/>
              <a:t>e</a:t>
            </a:r>
            <a:r>
              <a:rPr lang="sr-Latn-CS" sz="2500" dirty="0"/>
              <a:t>š</a:t>
            </a:r>
            <a:r>
              <a:rPr lang="en-US" sz="2500" dirty="0" err="1"/>
              <a:t>taj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je </a:t>
            </a:r>
            <a:r>
              <a:rPr lang="en-US" sz="2500" dirty="0" err="1"/>
              <a:t>povoljan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iz</a:t>
            </a:r>
            <a:r>
              <a:rPr lang="sr-Latn-CS" sz="2500" dirty="0"/>
              <a:t> </a:t>
            </a:r>
            <a:r>
              <a:rPr lang="en-US" sz="2500" dirty="0" err="1"/>
              <a:t>razloga</a:t>
            </a:r>
            <a:r>
              <a:rPr lang="en-US" sz="2500" dirty="0"/>
              <a:t> </a:t>
            </a:r>
            <a:r>
              <a:rPr lang="sr-Latn-CS" sz="2500" dirty="0"/>
              <a:t>š</a:t>
            </a:r>
            <a:r>
              <a:rPr lang="en-US" sz="2500" dirty="0"/>
              <a:t>to </a:t>
            </a:r>
            <a:r>
              <a:rPr lang="en-US" sz="2500" dirty="0" err="1"/>
              <a:t>omogu</a:t>
            </a:r>
            <a:r>
              <a:rPr lang="sr-Latn-CS" sz="2500" dirty="0"/>
              <a:t>ćuje</a:t>
            </a:r>
            <a:r>
              <a:rPr lang="en-US" sz="2500" dirty="0"/>
              <a:t> </a:t>
            </a:r>
            <a:r>
              <a:rPr lang="en-US" sz="2500" dirty="0" err="1"/>
              <a:t>njihovo</a:t>
            </a:r>
            <a:r>
              <a:rPr lang="en-US" sz="2500" dirty="0"/>
              <a:t> </a:t>
            </a:r>
            <a:r>
              <a:rPr lang="en-US" sz="2500" dirty="0" err="1"/>
              <a:t>razvrstavanje</a:t>
            </a:r>
            <a:r>
              <a:rPr lang="en-US" sz="2500" dirty="0"/>
              <a:t> </a:t>
            </a:r>
            <a:r>
              <a:rPr lang="en-US" sz="2500" dirty="0" err="1"/>
              <a:t>po</a:t>
            </a:r>
            <a:r>
              <a:rPr lang="en-US" sz="2500" dirty="0"/>
              <a:t> </a:t>
            </a:r>
            <a:r>
              <a:rPr lang="en-US" sz="2500" dirty="0" err="1"/>
              <a:t>pravcima</a:t>
            </a:r>
            <a:r>
              <a:rPr lang="en-US" sz="2500" dirty="0"/>
              <a:t>, </a:t>
            </a:r>
            <a:r>
              <a:rPr lang="sr-Latn-CS" sz="2500" dirty="0"/>
              <a:t>ali i</a:t>
            </a:r>
            <a:r>
              <a:rPr lang="en-US" sz="2500" dirty="0"/>
              <a:t> </a:t>
            </a:r>
            <a:r>
              <a:rPr lang="sr-Latn-CS" sz="2500" dirty="0" err="1"/>
              <a:t>n</a:t>
            </a:r>
            <a:r>
              <a:rPr lang="en-US" sz="2500" dirty="0"/>
              <a:t>a </a:t>
            </a:r>
            <a:r>
              <a:rPr lang="en-US" sz="2500" dirty="0" err="1"/>
              <a:t>prigradski</a:t>
            </a:r>
            <a:r>
              <a:rPr lang="en-US" sz="2500" dirty="0"/>
              <a:t>, me</a:t>
            </a:r>
            <a:r>
              <a:rPr lang="sr-Latn-CS" sz="2500" dirty="0"/>
              <a:t>đ</a:t>
            </a:r>
            <a:r>
              <a:rPr lang="en-US" sz="2500" dirty="0" err="1"/>
              <a:t>ugradski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tranzitni</a:t>
            </a:r>
            <a:r>
              <a:rPr lang="en-US" sz="2500" dirty="0"/>
              <a:t> </a:t>
            </a:r>
            <a:r>
              <a:rPr lang="en-US" sz="2500" dirty="0" err="1"/>
              <a:t>saobra</a:t>
            </a:r>
            <a:r>
              <a:rPr lang="sr-Latn-CS" sz="2500" dirty="0"/>
              <a:t>ć</a:t>
            </a:r>
            <a:r>
              <a:rPr lang="en-US" sz="2500" dirty="0" err="1"/>
              <a:t>aj</a:t>
            </a:r>
            <a:r>
              <a:rPr lang="en-US" sz="2500" dirty="0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57166"/>
            <a:ext cx="8786874" cy="830997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sr-Latn-CS" sz="4800" dirty="0"/>
              <a:t>HVALA ZA PAŽNJU!</a:t>
            </a:r>
            <a:endParaRPr lang="en-US" sz="4800" dirty="0"/>
          </a:p>
        </p:txBody>
      </p:sp>
      <p:pic>
        <p:nvPicPr>
          <p:cNvPr id="3" name="Content Placeholder 2" descr="C:\Documents and Settings\PETRICEVIC\Desktop\hval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143000" y="1224852"/>
            <a:ext cx="6858000" cy="5143499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28601" y="304800"/>
            <a:ext cx="8763000" cy="6400800"/>
          </a:xfrm>
        </p:spPr>
        <p:txBody>
          <a:bodyPr>
            <a:normAutofit fontScale="85000" lnSpcReduction="20000"/>
          </a:bodyPr>
          <a:lstStyle/>
          <a:p>
            <a:pPr marL="457200" indent="-457200" algn="just"/>
            <a:r>
              <a:rPr lang="sr-Latn-CS" dirty="0"/>
              <a:t>Zadatak: Prepišite tekst u svoje sveske, SAČUVAJTE GA U ELEKTRONSKOM OBLIKU ILI ODŠTAMPAJTE.</a:t>
            </a:r>
          </a:p>
          <a:p>
            <a:pPr marL="457200" indent="-457200" algn="just"/>
            <a:r>
              <a:rPr lang="sr-Latn-CS" dirty="0"/>
              <a:t>Odgovorite na ova pitanja: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CS" dirty="0"/>
              <a:t>Koji tip razmještaja perona omogućuje najpovoljnije postavljanje najvećeg broja perona?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sr-Latn-CS" dirty="0"/>
              <a:t>Zaokruži tačno: </a:t>
            </a:r>
          </a:p>
          <a:p>
            <a:pPr marL="457200" indent="-457200" algn="just"/>
            <a:r>
              <a:rPr lang="sr-Latn-CS" dirty="0"/>
              <a:t>	Na autobuskim stanicama koje imaju mali broj perona, oni se razmještaju po:</a:t>
            </a:r>
          </a:p>
          <a:p>
            <a:pPr marL="457200" indent="-457200" algn="just"/>
            <a:r>
              <a:rPr lang="sr-Latn-CS" dirty="0"/>
              <a:t>	1. tipu “A”</a:t>
            </a:r>
          </a:p>
          <a:p>
            <a:pPr marL="457200" indent="-457200" algn="just"/>
            <a:r>
              <a:rPr lang="sr-Latn-CS" dirty="0"/>
              <a:t>	2. tipu “C”</a:t>
            </a:r>
          </a:p>
          <a:p>
            <a:pPr marL="457200" indent="-457200" algn="just"/>
            <a:r>
              <a:rPr lang="sr-Latn-CS" dirty="0"/>
              <a:t>	3. tipu “I”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sr-Latn-CS" dirty="0"/>
              <a:t>Nabrojte prednosti organizacije perona po tipu “E”.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sr-Latn-CS" dirty="0"/>
              <a:t>Koji tip organizacije perona ćemo primjeniti ako je prostor za perone pravougaonog ili  kvadratnog oblika? 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sr-Latn-CS" dirty="0"/>
              <a:t>Navedite tipove organizacije perona koje biste birali za veće autobuske stanice.</a:t>
            </a:r>
          </a:p>
          <a:p>
            <a:pPr marL="457200" indent="-457200" algn="just"/>
            <a:r>
              <a:rPr lang="sr-Latn-CS" dirty="0"/>
              <a:t>odgovore na pitanja pošaljite mi na </a:t>
            </a:r>
            <a:r>
              <a:rPr lang="sr-Latn-CS"/>
              <a:t>imejl: </a:t>
            </a:r>
            <a:r>
              <a:rPr lang="de-LI" u="sng" dirty="0">
                <a:hlinkClick r:id="rId2"/>
              </a:rPr>
              <a:t>petjelena73@</a:t>
            </a:r>
            <a:r>
              <a:rPr lang="de-LI" dirty="0">
                <a:hlinkClick r:id="rId2"/>
              </a:rPr>
              <a:t>gmail</a:t>
            </a:r>
            <a:r>
              <a:rPr lang="de-LI" u="sng" dirty="0">
                <a:hlinkClick r:id="rId2"/>
              </a:rPr>
              <a:t>.com</a:t>
            </a:r>
            <a:r>
              <a:rPr lang="en-US" dirty="0"/>
              <a:t> </a:t>
            </a:r>
            <a:r>
              <a:rPr lang="sr-Latn-RS" dirty="0"/>
              <a:t> ILI NA VIBER.  pozdrav!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346664"/>
          </a:xfrm>
        </p:spPr>
        <p:txBody>
          <a:bodyPr>
            <a:normAutofit fontScale="90000"/>
          </a:bodyPr>
          <a:lstStyle/>
          <a:p>
            <a:r>
              <a:rPr lang="pl-PL" dirty="0"/>
              <a:t>ORGANIZACIJA PERONA U OKVIRU AUTOBUSKE STANICE </a:t>
            </a:r>
            <a:br>
              <a:rPr lang="pl-PL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6021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sr-Latn-CS" dirty="0"/>
          </a:p>
          <a:p>
            <a:pPr algn="just">
              <a:buNone/>
            </a:pPr>
            <a:r>
              <a:rPr lang="en-US" dirty="0" err="1"/>
              <a:t>Razm</a:t>
            </a:r>
            <a:r>
              <a:rPr lang="sr-Latn-CS" dirty="0"/>
              <a:t>j</a:t>
            </a:r>
            <a:r>
              <a:rPr lang="en-US" dirty="0"/>
              <a:t>e</a:t>
            </a:r>
            <a:r>
              <a:rPr lang="sr-Latn-CS" dirty="0"/>
              <a:t>š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perona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autobuske</a:t>
            </a:r>
            <a:r>
              <a:rPr lang="en-US" dirty="0"/>
              <a:t> </a:t>
            </a:r>
            <a:r>
              <a:rPr lang="en-US" dirty="0" err="1"/>
              <a:t>stanice</a:t>
            </a:r>
            <a:r>
              <a:rPr lang="en-US" dirty="0"/>
              <a:t> mo</a:t>
            </a:r>
            <a:r>
              <a:rPr lang="sr-Latn-CS" dirty="0"/>
              <a:t>ž</a:t>
            </a:r>
            <a:r>
              <a:rPr lang="en-US" dirty="0"/>
              <a:t>e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organizovan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vi</a:t>
            </a:r>
            <a:r>
              <a:rPr lang="sr-Latn-CS" dirty="0"/>
              <a:t>š</a:t>
            </a:r>
            <a:r>
              <a:rPr lang="en-US" dirty="0"/>
              <a:t>e </a:t>
            </a:r>
            <a:r>
              <a:rPr lang="en-US" dirty="0" err="1"/>
              <a:t>na</a:t>
            </a:r>
            <a:r>
              <a:rPr lang="sr-Latn-CS" dirty="0"/>
              <a:t>č</a:t>
            </a:r>
            <a:r>
              <a:rPr lang="en-US" dirty="0" err="1"/>
              <a:t>ina</a:t>
            </a:r>
            <a:r>
              <a:rPr lang="en-US" dirty="0"/>
              <a:t> </a:t>
            </a:r>
            <a:r>
              <a:rPr lang="sr-Latn-CS" dirty="0"/>
              <a:t>š</a:t>
            </a:r>
            <a:r>
              <a:rPr lang="en-US" dirty="0"/>
              <a:t>to </a:t>
            </a:r>
            <a:r>
              <a:rPr lang="en-US" dirty="0" err="1"/>
              <a:t>zavisi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: </a:t>
            </a:r>
            <a:endParaRPr lang="sr-Latn-CS" dirty="0"/>
          </a:p>
          <a:p>
            <a:pPr algn="just"/>
            <a:r>
              <a:rPr lang="en-US" dirty="0" err="1"/>
              <a:t>izgleda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sr-Latn-CS" dirty="0"/>
              <a:t>ć</a:t>
            </a:r>
            <a:r>
              <a:rPr lang="en-US" dirty="0" err="1"/>
              <a:t>nosti</a:t>
            </a:r>
            <a:r>
              <a:rPr lang="en-US" dirty="0"/>
              <a:t> </a:t>
            </a:r>
            <a:r>
              <a:rPr lang="en-US" dirty="0" err="1"/>
              <a:t>lokacije</a:t>
            </a:r>
            <a:r>
              <a:rPr lang="en-US" dirty="0"/>
              <a:t>, </a:t>
            </a:r>
            <a:endParaRPr lang="sr-Latn-CS" dirty="0"/>
          </a:p>
          <a:p>
            <a:pPr algn="just"/>
            <a:r>
              <a:rPr lang="en-US" dirty="0" err="1"/>
              <a:t>broja</a:t>
            </a:r>
            <a:r>
              <a:rPr lang="en-US" dirty="0"/>
              <a:t>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/>
              <a:t>perona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CS" dirty="0"/>
          </a:p>
          <a:p>
            <a:pPr algn="just"/>
            <a:r>
              <a:rPr lang="en-US" dirty="0" err="1"/>
              <a:t>mogu</a:t>
            </a:r>
            <a:r>
              <a:rPr lang="sr-Latn-CS" dirty="0"/>
              <a:t>ć</a:t>
            </a:r>
            <a:r>
              <a:rPr lang="en-US" dirty="0" err="1"/>
              <a:t>nosti</a:t>
            </a:r>
            <a:r>
              <a:rPr lang="en-US" dirty="0"/>
              <a:t> </a:t>
            </a:r>
            <a:r>
              <a:rPr lang="en-US" dirty="0" err="1"/>
              <a:t>prilaza</a:t>
            </a:r>
            <a:r>
              <a:rPr lang="en-US" dirty="0"/>
              <a:t> </a:t>
            </a:r>
            <a:r>
              <a:rPr lang="en-US" dirty="0" err="1"/>
              <a:t>autobusa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putnika</a:t>
            </a:r>
            <a:r>
              <a:rPr lang="en-US" dirty="0"/>
              <a:t>. </a:t>
            </a:r>
            <a:endParaRPr lang="sr-Latn-CS" dirty="0"/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izboru</a:t>
            </a:r>
            <a:r>
              <a:rPr lang="en-US" dirty="0"/>
              <a:t> polo</a:t>
            </a:r>
            <a:r>
              <a:rPr lang="sr-Latn-CS" dirty="0"/>
              <a:t>ž</a:t>
            </a:r>
            <a:r>
              <a:rPr lang="en-US" dirty="0" err="1"/>
              <a:t>aja</a:t>
            </a:r>
            <a:r>
              <a:rPr lang="en-US" dirty="0"/>
              <a:t> </a:t>
            </a:r>
            <a:r>
              <a:rPr lang="en-US" dirty="0" err="1"/>
              <a:t>perona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autobuskoj</a:t>
            </a:r>
            <a:r>
              <a:rPr lang="en-US" dirty="0"/>
              <a:t> </a:t>
            </a:r>
            <a:r>
              <a:rPr lang="en-US" dirty="0" err="1"/>
              <a:t>stanici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se </a:t>
            </a:r>
            <a:r>
              <a:rPr lang="en-US" dirty="0" err="1"/>
              <a:t>ispuniti</a:t>
            </a:r>
            <a:r>
              <a:rPr lang="en-US" dirty="0"/>
              <a:t> </a:t>
            </a:r>
            <a:r>
              <a:rPr lang="en-US" dirty="0" err="1"/>
              <a:t>odre</a:t>
            </a:r>
            <a:r>
              <a:rPr lang="sr-Latn-CS" dirty="0"/>
              <a:t>đ</a:t>
            </a:r>
            <a:r>
              <a:rPr lang="en-US" dirty="0" err="1"/>
              <a:t>eni</a:t>
            </a:r>
            <a:r>
              <a:rPr lang="en-US" dirty="0"/>
              <a:t> </a:t>
            </a:r>
            <a:r>
              <a:rPr lang="en-US" dirty="0" err="1"/>
              <a:t>zaht</a:t>
            </a:r>
            <a:r>
              <a:rPr lang="sr-Latn-CS" dirty="0"/>
              <a:t>j</a:t>
            </a:r>
            <a:r>
              <a:rPr lang="en-US" dirty="0" err="1"/>
              <a:t>evi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sr-Latn-CS" dirty="0"/>
              <a:t>š</a:t>
            </a:r>
            <a:r>
              <a:rPr lang="en-US" dirty="0"/>
              <a:t>to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tokovi</a:t>
            </a:r>
            <a:r>
              <a:rPr lang="en-US" dirty="0"/>
              <a:t> </a:t>
            </a:r>
            <a:r>
              <a:rPr lang="en-US" dirty="0" err="1"/>
              <a:t>putnika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sr-Latn-CS" dirty="0"/>
              <a:t>š</a:t>
            </a:r>
            <a:r>
              <a:rPr lang="en-US" dirty="0"/>
              <a:t>to </a:t>
            </a:r>
            <a:r>
              <a:rPr lang="en-US" dirty="0" err="1"/>
              <a:t>kra</a:t>
            </a:r>
            <a:r>
              <a:rPr lang="sr-Latn-CS" dirty="0"/>
              <a:t>ć</a:t>
            </a:r>
            <a:r>
              <a:rPr lang="en-US" dirty="0" err="1"/>
              <a:t>i</a:t>
            </a:r>
            <a:r>
              <a:rPr lang="sr-Latn-CS" dirty="0"/>
              <a:t> i </a:t>
            </a:r>
            <a:r>
              <a:rPr lang="en-US" dirty="0"/>
              <a:t>ne</a:t>
            </a:r>
            <a:r>
              <a:rPr lang="sr-Latn-CS" dirty="0"/>
              <a:t> </a:t>
            </a:r>
            <a:r>
              <a:rPr lang="en-US" dirty="0" err="1"/>
              <a:t>sm</a:t>
            </a:r>
            <a:r>
              <a:rPr lang="sr-Latn-CS" dirty="0"/>
              <a:t>i</a:t>
            </a:r>
            <a:r>
              <a:rPr lang="en-US" dirty="0" err="1"/>
              <a:t>ju</a:t>
            </a:r>
            <a:r>
              <a:rPr lang="en-US" dirty="0"/>
              <a:t> se pres</a:t>
            </a:r>
            <a:r>
              <a:rPr lang="sr-Latn-CS" dirty="0"/>
              <a:t>j</a:t>
            </a:r>
            <a:r>
              <a:rPr lang="en-US" dirty="0" err="1"/>
              <a:t>eca</a:t>
            </a:r>
            <a:r>
              <a:rPr lang="sr-Latn-CS" dirty="0"/>
              <a:t>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tokovima</a:t>
            </a:r>
            <a:r>
              <a:rPr lang="en-US" dirty="0"/>
              <a:t> </a:t>
            </a:r>
            <a:r>
              <a:rPr lang="en-US" dirty="0" err="1"/>
              <a:t>vozila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endParaRPr lang="sr-Latn-CS" dirty="0"/>
          </a:p>
          <a:p>
            <a:pPr algn="just"/>
            <a:r>
              <a:rPr lang="en-US" dirty="0" err="1"/>
              <a:t>putanja</a:t>
            </a:r>
            <a:r>
              <a:rPr lang="en-US" dirty="0"/>
              <a:t> </a:t>
            </a:r>
            <a:r>
              <a:rPr lang="en-US" dirty="0" err="1"/>
              <a:t>kretanja</a:t>
            </a:r>
            <a:r>
              <a:rPr lang="en-US" dirty="0"/>
              <a:t>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en-US" dirty="0" err="1"/>
              <a:t>putni</a:t>
            </a:r>
            <a:r>
              <a:rPr lang="sr-Latn-CS" dirty="0"/>
              <a:t>č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zgrade</a:t>
            </a:r>
            <a:r>
              <a:rPr lang="en-US" dirty="0"/>
              <a:t> do </a:t>
            </a:r>
            <a:r>
              <a:rPr lang="en-US" dirty="0" err="1"/>
              <a:t>najudaljenijeg</a:t>
            </a:r>
            <a:r>
              <a:rPr lang="sr-Latn-CS" dirty="0"/>
              <a:t>  </a:t>
            </a:r>
            <a:r>
              <a:rPr lang="en-US" dirty="0" err="1"/>
              <a:t>perona</a:t>
            </a:r>
            <a:r>
              <a:rPr lang="en-US" dirty="0"/>
              <a:t> ne</a:t>
            </a:r>
            <a:r>
              <a:rPr lang="sr-Latn-CS" dirty="0"/>
              <a:t> </a:t>
            </a:r>
            <a:r>
              <a:rPr lang="en-US" dirty="0" err="1"/>
              <a:t>sm</a:t>
            </a:r>
            <a:r>
              <a:rPr lang="sr-Latn-CS" dirty="0"/>
              <a:t>ij</a:t>
            </a:r>
            <a:r>
              <a:rPr lang="en-US" dirty="0"/>
              <a:t>e </a:t>
            </a:r>
            <a:r>
              <a:rPr lang="en-US" dirty="0" err="1"/>
              <a:t>biti</a:t>
            </a:r>
            <a:r>
              <a:rPr lang="en-US" dirty="0"/>
              <a:t> du</a:t>
            </a:r>
            <a:r>
              <a:rPr lang="sr-Latn-CS" dirty="0"/>
              <a:t>ž</a:t>
            </a:r>
            <a:r>
              <a:rPr lang="en-US" dirty="0"/>
              <a:t>a </a:t>
            </a:r>
            <a:r>
              <a:rPr lang="en-US" dirty="0" err="1"/>
              <a:t>od</a:t>
            </a:r>
            <a:r>
              <a:rPr lang="en-US" dirty="0"/>
              <a:t> 150 m.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8991600" cy="868362"/>
          </a:xfrm>
        </p:spPr>
        <p:txBody>
          <a:bodyPr>
            <a:normAutofit/>
          </a:bodyPr>
          <a:lstStyle/>
          <a:p>
            <a:r>
              <a:rPr lang="en-US" dirty="0"/>
              <a:t>ORGANIZACIJA RAZM</a:t>
            </a:r>
            <a:r>
              <a:rPr lang="sr-Latn-CS" dirty="0"/>
              <a:t>J</a:t>
            </a:r>
            <a:r>
              <a:rPr lang="en-US" dirty="0"/>
              <a:t>E</a:t>
            </a:r>
            <a:r>
              <a:rPr lang="sr-Latn-CS" dirty="0"/>
              <a:t>Š</a:t>
            </a:r>
            <a:r>
              <a:rPr lang="en-US" dirty="0"/>
              <a:t>TAJA PERONA - TIP</a:t>
            </a:r>
            <a:r>
              <a:rPr lang="en-US" b="1" dirty="0"/>
              <a:t>“A”</a:t>
            </a:r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86000" y="3743325"/>
            <a:ext cx="45720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609600" y="1828800"/>
            <a:ext cx="81534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just"/>
            <a:r>
              <a:rPr lang="en-US" sz="2500" dirty="0" err="1"/>
              <a:t>Razm</a:t>
            </a:r>
            <a:r>
              <a:rPr lang="sr-Latn-CS" sz="2500" dirty="0"/>
              <a:t>j</a:t>
            </a:r>
            <a:r>
              <a:rPr lang="en-US" sz="2500" dirty="0"/>
              <a:t>e</a:t>
            </a:r>
            <a:r>
              <a:rPr lang="sr-Latn-CS" sz="2500" dirty="0"/>
              <a:t>š</a:t>
            </a:r>
            <a:r>
              <a:rPr lang="en-US" sz="2500" dirty="0" err="1"/>
              <a:t>taj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u </a:t>
            </a:r>
            <a:r>
              <a:rPr lang="en-US" sz="2500" dirty="0" err="1"/>
              <a:t>okviru</a:t>
            </a:r>
            <a:r>
              <a:rPr lang="en-US" sz="2500" dirty="0"/>
              <a:t> </a:t>
            </a:r>
            <a:r>
              <a:rPr lang="en-US" sz="2500" dirty="0" err="1"/>
              <a:t>jedne</a:t>
            </a:r>
            <a:r>
              <a:rPr lang="en-US" sz="2500" dirty="0"/>
              <a:t> </a:t>
            </a:r>
            <a:r>
              <a:rPr lang="en-US" sz="2500" dirty="0" err="1"/>
              <a:t>autobuske</a:t>
            </a:r>
            <a:r>
              <a:rPr lang="en-US" sz="2500" dirty="0"/>
              <a:t> </a:t>
            </a:r>
            <a:r>
              <a:rPr lang="en-US" sz="2500" dirty="0" err="1"/>
              <a:t>stanice</a:t>
            </a:r>
            <a:r>
              <a:rPr lang="en-US" sz="2500" dirty="0"/>
              <a:t> </a:t>
            </a:r>
            <a:r>
              <a:rPr lang="en-US" sz="2500" dirty="0" err="1"/>
              <a:t>prema</a:t>
            </a:r>
            <a:r>
              <a:rPr lang="en-US" sz="2500" dirty="0"/>
              <a:t> “A” </a:t>
            </a:r>
            <a:r>
              <a:rPr lang="en-US" sz="2500" dirty="0" err="1"/>
              <a:t>tipu</a:t>
            </a:r>
            <a:r>
              <a:rPr lang="en-US" sz="2500" dirty="0"/>
              <a:t> </a:t>
            </a:r>
            <a:r>
              <a:rPr lang="en-US" sz="2500" dirty="0" err="1"/>
              <a:t>koristi</a:t>
            </a:r>
            <a:r>
              <a:rPr lang="en-US" sz="2500" dirty="0"/>
              <a:t> se </a:t>
            </a:r>
            <a:r>
              <a:rPr lang="en-US" sz="2500" dirty="0" err="1"/>
              <a:t>kod</a:t>
            </a:r>
            <a:r>
              <a:rPr lang="en-US" sz="2500" dirty="0"/>
              <a:t> </a:t>
            </a:r>
            <a:r>
              <a:rPr lang="en-US" sz="2500" dirty="0" err="1"/>
              <a:t>malih</a:t>
            </a:r>
            <a:r>
              <a:rPr lang="en-US" sz="2500" dirty="0"/>
              <a:t> </a:t>
            </a:r>
            <a:r>
              <a:rPr lang="en-US" sz="2500" dirty="0" err="1"/>
              <a:t>autobusk</a:t>
            </a:r>
            <a:r>
              <a:rPr lang="sr-Latn-CS" sz="2500" dirty="0"/>
              <a:t>ih</a:t>
            </a:r>
            <a:r>
              <a:rPr lang="en-US" sz="2500" dirty="0"/>
              <a:t> </a:t>
            </a:r>
            <a:r>
              <a:rPr lang="en-US" sz="2500" dirty="0" err="1"/>
              <a:t>stanic</a:t>
            </a:r>
            <a:r>
              <a:rPr lang="sr-Latn-CS" sz="2500" dirty="0"/>
              <a:t>a</a:t>
            </a:r>
            <a:r>
              <a:rPr lang="en-US" sz="2500" dirty="0"/>
              <a:t>, </a:t>
            </a:r>
            <a:r>
              <a:rPr lang="en-US" sz="2500" dirty="0" err="1"/>
              <a:t>sa</a:t>
            </a:r>
            <a:r>
              <a:rPr lang="en-US" sz="2500" dirty="0"/>
              <a:t> </a:t>
            </a:r>
            <a:r>
              <a:rPr lang="en-US" sz="2500" dirty="0" err="1"/>
              <a:t>malim</a:t>
            </a:r>
            <a:r>
              <a:rPr lang="en-US" sz="2500" dirty="0"/>
              <a:t> </a:t>
            </a:r>
            <a:r>
              <a:rPr lang="en-US" sz="2500" dirty="0" err="1"/>
              <a:t>brojem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</a:t>
            </a:r>
            <a:r>
              <a:rPr lang="en-US" sz="2500" dirty="0" err="1"/>
              <a:t>sa</a:t>
            </a:r>
            <a:r>
              <a:rPr lang="en-US" sz="2500" dirty="0"/>
              <a:t> u</a:t>
            </a:r>
            <a:r>
              <a:rPr lang="sr-Latn-CS" sz="2500" dirty="0"/>
              <a:t>sk</a:t>
            </a:r>
            <a:r>
              <a:rPr lang="en-US" sz="2500" dirty="0" err="1"/>
              <a:t>im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duga</a:t>
            </a:r>
            <a:r>
              <a:rPr lang="sr-Latn-CS" sz="2500" dirty="0"/>
              <a:t>č</a:t>
            </a:r>
            <a:r>
              <a:rPr lang="en-US" sz="2500" dirty="0" err="1"/>
              <a:t>kim</a:t>
            </a:r>
            <a:r>
              <a:rPr lang="en-US" sz="2500" dirty="0"/>
              <a:t> </a:t>
            </a:r>
            <a:r>
              <a:rPr lang="en-US" sz="2500" dirty="0" err="1"/>
              <a:t>prostorima</a:t>
            </a:r>
            <a:r>
              <a:rPr lang="en-US" sz="25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59836"/>
            <a:ext cx="8001000" cy="818127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s-ES" dirty="0"/>
              <a:t>ORGANIZACIJA RAZM</a:t>
            </a:r>
            <a:r>
              <a:rPr lang="sr-Latn-CS" dirty="0"/>
              <a:t>J</a:t>
            </a:r>
            <a:r>
              <a:rPr lang="es-ES" dirty="0"/>
              <a:t>E</a:t>
            </a:r>
            <a:r>
              <a:rPr lang="sr-Latn-CS" dirty="0"/>
              <a:t>Š</a:t>
            </a:r>
            <a:r>
              <a:rPr lang="es-ES" dirty="0"/>
              <a:t>TAJA PERONA - TIP </a:t>
            </a:r>
            <a:r>
              <a:rPr lang="es-ES" b="1" dirty="0"/>
              <a:t>“B”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43125" y="3810853"/>
            <a:ext cx="48577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81000" y="1828800"/>
            <a:ext cx="8534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/>
              <a:t>Sa </a:t>
            </a:r>
            <a:r>
              <a:rPr lang="en-US" sz="2500" dirty="0" err="1"/>
              <a:t>pove</a:t>
            </a:r>
            <a:r>
              <a:rPr lang="sr-Latn-CS" sz="2500" dirty="0"/>
              <a:t>ć</a:t>
            </a:r>
            <a:r>
              <a:rPr lang="en-US" sz="2500" dirty="0" err="1"/>
              <a:t>anjem</a:t>
            </a:r>
            <a:r>
              <a:rPr lang="en-US" sz="2500" dirty="0"/>
              <a:t> </a:t>
            </a:r>
            <a:r>
              <a:rPr lang="en-US" sz="2500" dirty="0" err="1"/>
              <a:t>broja</a:t>
            </a:r>
            <a:r>
              <a:rPr lang="en-US" sz="2500" dirty="0"/>
              <a:t> </a:t>
            </a:r>
            <a:r>
              <a:rPr lang="en-US" sz="2500" dirty="0" err="1"/>
              <a:t>potrebnih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</a:t>
            </a:r>
            <a:r>
              <a:rPr lang="en-US" sz="2500" dirty="0" err="1"/>
              <a:t>neminovno</a:t>
            </a:r>
            <a:r>
              <a:rPr lang="en-US" sz="2500" dirty="0"/>
              <a:t> je </a:t>
            </a:r>
            <a:r>
              <a:rPr lang="en-US" sz="2500" dirty="0" err="1"/>
              <a:t>da</a:t>
            </a:r>
            <a:r>
              <a:rPr lang="en-US" sz="2500" dirty="0"/>
              <a:t> se, u </a:t>
            </a:r>
            <a:r>
              <a:rPr lang="en-US" sz="2500" dirty="0" err="1"/>
              <a:t>cilju</a:t>
            </a:r>
            <a:r>
              <a:rPr lang="en-US" sz="2500" dirty="0"/>
              <a:t> </a:t>
            </a:r>
            <a:r>
              <a:rPr lang="en-US" sz="2500" dirty="0" err="1"/>
              <a:t>boljeg</a:t>
            </a:r>
            <a:r>
              <a:rPr lang="en-US" sz="2500" dirty="0"/>
              <a:t> </a:t>
            </a:r>
            <a:r>
              <a:rPr lang="en-US" sz="2500" dirty="0" err="1"/>
              <a:t>iskori</a:t>
            </a:r>
            <a:r>
              <a:rPr lang="sr-Latn-CS" sz="2500" dirty="0"/>
              <a:t>št</a:t>
            </a:r>
            <a:r>
              <a:rPr lang="en-US" sz="2500" dirty="0" err="1"/>
              <a:t>enja</a:t>
            </a:r>
            <a:r>
              <a:rPr lang="en-US" sz="2500" dirty="0"/>
              <a:t> </a:t>
            </a:r>
            <a:r>
              <a:rPr lang="en-US" sz="2500" dirty="0" err="1"/>
              <a:t>prostora</a:t>
            </a:r>
            <a:r>
              <a:rPr lang="en-US" sz="2500" dirty="0"/>
              <a:t>, </a:t>
            </a:r>
            <a:r>
              <a:rPr lang="en-US" sz="2500" dirty="0" err="1"/>
              <a:t>jedan</a:t>
            </a:r>
            <a:r>
              <a:rPr lang="en-US" sz="2500" dirty="0"/>
              <a:t> </a:t>
            </a:r>
            <a:r>
              <a:rPr lang="en-US" sz="2500" dirty="0" err="1"/>
              <a:t>broj</a:t>
            </a:r>
            <a:r>
              <a:rPr lang="en-US" sz="2500" dirty="0"/>
              <a:t> </a:t>
            </a:r>
            <a:r>
              <a:rPr lang="en-US" sz="2500" dirty="0" err="1"/>
              <a:t>pepona</a:t>
            </a:r>
            <a:r>
              <a:rPr lang="en-US" sz="2500" dirty="0"/>
              <a:t> (</a:t>
            </a:r>
            <a:r>
              <a:rPr lang="en-US" sz="2500" dirty="0" err="1"/>
              <a:t>naj</a:t>
            </a:r>
            <a:r>
              <a:rPr lang="sr-Latn-CS" sz="2500" dirty="0"/>
              <a:t>č</a:t>
            </a:r>
            <a:r>
              <a:rPr lang="en-US" sz="2500" dirty="0"/>
              <a:t>e</a:t>
            </a:r>
            <a:r>
              <a:rPr lang="sr-Latn-CS" sz="2500" dirty="0"/>
              <a:t>šć</a:t>
            </a:r>
            <a:r>
              <a:rPr lang="en-US" sz="2500" dirty="0"/>
              <a:t>e </a:t>
            </a:r>
            <a:r>
              <a:rPr lang="en-US" sz="2500" dirty="0" err="1"/>
              <a:t>dolazni</a:t>
            </a:r>
            <a:r>
              <a:rPr lang="en-US" sz="2500" dirty="0"/>
              <a:t>) </a:t>
            </a:r>
            <a:r>
              <a:rPr lang="en-US" sz="2500" dirty="0" err="1"/>
              <a:t>postave</a:t>
            </a:r>
            <a:r>
              <a:rPr lang="en-US" sz="2500" dirty="0"/>
              <a:t> pod </a:t>
            </a:r>
            <a:r>
              <a:rPr lang="en-US" sz="2500" dirty="0" err="1"/>
              <a:t>izv</a:t>
            </a:r>
            <a:r>
              <a:rPr lang="sr-Latn-CS" sz="2500" dirty="0"/>
              <a:t>j</a:t>
            </a:r>
            <a:r>
              <a:rPr lang="en-US" sz="2500" dirty="0" err="1"/>
              <a:t>esnim</a:t>
            </a:r>
            <a:r>
              <a:rPr lang="en-US" sz="2500" dirty="0"/>
              <a:t> </a:t>
            </a:r>
            <a:r>
              <a:rPr lang="en-US" sz="2500" dirty="0" err="1"/>
              <a:t>uglom</a:t>
            </a:r>
            <a:r>
              <a:rPr lang="en-US" sz="2500" dirty="0"/>
              <a:t>, </a:t>
            </a:r>
            <a:r>
              <a:rPr lang="en-US" sz="2500" dirty="0" err="1"/>
              <a:t>kako</a:t>
            </a:r>
            <a:r>
              <a:rPr lang="en-US" sz="2500" dirty="0"/>
              <a:t> bi se </a:t>
            </a:r>
            <a:r>
              <a:rPr lang="en-US" sz="2500" dirty="0" err="1"/>
              <a:t>ujedno</a:t>
            </a:r>
            <a:r>
              <a:rPr lang="en-US" sz="2500" dirty="0"/>
              <a:t> </a:t>
            </a:r>
            <a:r>
              <a:rPr lang="en-US" sz="2500" dirty="0" err="1"/>
              <a:t>skratilo</a:t>
            </a:r>
            <a:r>
              <a:rPr lang="en-US" sz="2500" dirty="0"/>
              <a:t> p</a:t>
            </a:r>
            <a:r>
              <a:rPr lang="sr-Latn-CS" sz="2500" dirty="0"/>
              <a:t>j</a:t>
            </a:r>
            <a:r>
              <a:rPr lang="en-US" sz="2500" dirty="0"/>
              <a:t>e</a:t>
            </a:r>
            <a:r>
              <a:rPr lang="sr-Latn-CS" sz="2500" dirty="0"/>
              <a:t>š</a:t>
            </a:r>
            <a:r>
              <a:rPr lang="en-US" sz="2500" dirty="0"/>
              <a:t>a</a:t>
            </a:r>
            <a:r>
              <a:rPr lang="sr-Latn-CS" sz="2500" dirty="0"/>
              <a:t>č</a:t>
            </a:r>
            <a:r>
              <a:rPr lang="en-US" sz="2500" dirty="0" err="1"/>
              <a:t>enje</a:t>
            </a:r>
            <a:r>
              <a:rPr lang="en-US" sz="2500" dirty="0"/>
              <a:t> </a:t>
            </a:r>
            <a:r>
              <a:rPr lang="en-US" sz="2500" dirty="0" err="1"/>
              <a:t>putnika</a:t>
            </a:r>
            <a:r>
              <a:rPr lang="en-US" sz="25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1190"/>
            <a:ext cx="7924800" cy="74041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ORGANIZACIJA RAZM</a:t>
            </a:r>
            <a:r>
              <a:rPr lang="sr-Latn-CS" dirty="0"/>
              <a:t>J</a:t>
            </a:r>
            <a:r>
              <a:rPr lang="en-US" dirty="0"/>
              <a:t>E</a:t>
            </a:r>
            <a:r>
              <a:rPr lang="sr-Latn-CS" dirty="0"/>
              <a:t>Š</a:t>
            </a:r>
            <a:r>
              <a:rPr lang="en-US" dirty="0"/>
              <a:t>TAJA PERONA - TIP </a:t>
            </a:r>
            <a:r>
              <a:rPr lang="en-US" b="1" dirty="0"/>
              <a:t>“C”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881187" y="3383816"/>
            <a:ext cx="538162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457200" y="1752600"/>
            <a:ext cx="838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/>
              <a:t>Dalje</a:t>
            </a:r>
            <a:r>
              <a:rPr lang="en-US" sz="2500" dirty="0"/>
              <a:t> </a:t>
            </a:r>
            <a:r>
              <a:rPr lang="en-US" sz="2500" dirty="0" err="1"/>
              <a:t>pove</a:t>
            </a:r>
            <a:r>
              <a:rPr lang="sr-Latn-CS" sz="2500" dirty="0"/>
              <a:t>ć</a:t>
            </a:r>
            <a:r>
              <a:rPr lang="en-US" sz="2500" dirty="0" err="1"/>
              <a:t>anje</a:t>
            </a:r>
            <a:r>
              <a:rPr lang="en-US" sz="2500" dirty="0"/>
              <a:t> </a:t>
            </a:r>
            <a:r>
              <a:rPr lang="en-US" sz="2500" dirty="0" err="1"/>
              <a:t>broja</a:t>
            </a:r>
            <a:r>
              <a:rPr lang="en-US" sz="2500" dirty="0"/>
              <a:t> </a:t>
            </a:r>
            <a:r>
              <a:rPr lang="en-US" sz="2500" dirty="0" err="1"/>
              <a:t>potrebnih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</a:t>
            </a:r>
            <a:r>
              <a:rPr lang="en-US" sz="2500" dirty="0" err="1"/>
              <a:t>zaht</a:t>
            </a:r>
            <a:r>
              <a:rPr lang="sr-Latn-CS" sz="2500" dirty="0"/>
              <a:t>j</a:t>
            </a:r>
            <a:r>
              <a:rPr lang="en-US" sz="2500" dirty="0" err="1"/>
              <a:t>eva</a:t>
            </a:r>
            <a:r>
              <a:rPr lang="en-US" sz="2500" dirty="0"/>
              <a:t> </a:t>
            </a:r>
            <a:r>
              <a:rPr lang="en-US" sz="2500" dirty="0" err="1"/>
              <a:t>dodatno</a:t>
            </a:r>
            <a:r>
              <a:rPr lang="en-US" sz="2500" dirty="0"/>
              <a:t> “</a:t>
            </a:r>
            <a:r>
              <a:rPr lang="en-US" sz="2500" dirty="0" err="1"/>
              <a:t>lom</a:t>
            </a:r>
            <a:r>
              <a:rPr lang="sr-Latn-CS" sz="2500" dirty="0"/>
              <a:t>l</a:t>
            </a:r>
            <a:r>
              <a:rPr lang="en-US" sz="2500" dirty="0" err="1"/>
              <a:t>jenje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”, </a:t>
            </a:r>
            <a:r>
              <a:rPr lang="en-US" sz="2500" dirty="0" err="1"/>
              <a:t>odnosno</a:t>
            </a:r>
            <a:r>
              <a:rPr lang="en-US" sz="2500" dirty="0"/>
              <a:t> </a:t>
            </a:r>
            <a:r>
              <a:rPr lang="en-US" sz="2500" dirty="0" err="1"/>
              <a:t>potrebu</a:t>
            </a:r>
            <a:r>
              <a:rPr lang="en-US" sz="2500" dirty="0"/>
              <a:t> </a:t>
            </a:r>
            <a:r>
              <a:rPr lang="en-US" sz="2500" dirty="0" err="1"/>
              <a:t>da</a:t>
            </a:r>
            <a:r>
              <a:rPr lang="en-US" sz="2500" dirty="0"/>
              <a:t> se </a:t>
            </a:r>
            <a:r>
              <a:rPr lang="en-US" sz="2500" dirty="0" err="1"/>
              <a:t>dolazni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jedan</a:t>
            </a:r>
            <a:r>
              <a:rPr lang="en-US" sz="2500" dirty="0"/>
              <a:t> </a:t>
            </a:r>
            <a:r>
              <a:rPr lang="en-US" sz="2500" dirty="0" err="1"/>
              <a:t>broj</a:t>
            </a:r>
            <a:r>
              <a:rPr lang="en-US" sz="2500" dirty="0"/>
              <a:t> </a:t>
            </a:r>
            <a:r>
              <a:rPr lang="en-US" sz="2500" dirty="0" err="1"/>
              <a:t>odlaznih</a:t>
            </a:r>
            <a:r>
              <a:rPr lang="en-US" sz="2500" dirty="0"/>
              <a:t> </a:t>
            </a:r>
            <a:r>
              <a:rPr lang="en-US" sz="2500" dirty="0" err="1"/>
              <a:t>pe</a:t>
            </a:r>
            <a:r>
              <a:rPr lang="sr-Latn-CS" sz="2500" dirty="0"/>
              <a:t>r</a:t>
            </a:r>
            <a:r>
              <a:rPr lang="en-US" sz="2500" dirty="0" err="1"/>
              <a:t>ona</a:t>
            </a:r>
            <a:r>
              <a:rPr lang="en-US" sz="2500" dirty="0"/>
              <a:t> </a:t>
            </a:r>
            <a:r>
              <a:rPr lang="en-US" sz="2500" dirty="0" err="1"/>
              <a:t>postave</a:t>
            </a:r>
            <a:r>
              <a:rPr lang="en-US" sz="2500" dirty="0"/>
              <a:t> pod </a:t>
            </a:r>
            <a:r>
              <a:rPr lang="en-US" sz="2500" dirty="0" err="1"/>
              <a:t>izv</a:t>
            </a:r>
            <a:r>
              <a:rPr lang="sr-Latn-CS" sz="2500" dirty="0"/>
              <a:t>j</a:t>
            </a:r>
            <a:r>
              <a:rPr lang="en-US" sz="2500" dirty="0" err="1"/>
              <a:t>esnim</a:t>
            </a:r>
            <a:r>
              <a:rPr lang="en-US" sz="2500" dirty="0"/>
              <a:t> </a:t>
            </a:r>
            <a:r>
              <a:rPr lang="en-US" sz="2500" dirty="0" err="1"/>
              <a:t>uglom</a:t>
            </a:r>
            <a:r>
              <a:rPr lang="en-US" sz="25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9561"/>
            <a:ext cx="7924799" cy="679639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ORGANIZACIJA RAZM</a:t>
            </a:r>
            <a:r>
              <a:rPr lang="sr-Latn-CS" dirty="0"/>
              <a:t>J</a:t>
            </a:r>
            <a:r>
              <a:rPr lang="en-US" dirty="0"/>
              <a:t>E</a:t>
            </a:r>
            <a:r>
              <a:rPr lang="sr-Latn-CS" dirty="0"/>
              <a:t>Š</a:t>
            </a:r>
            <a:r>
              <a:rPr lang="en-US" dirty="0"/>
              <a:t>TAJA PERONA - TIP </a:t>
            </a:r>
            <a:r>
              <a:rPr lang="en-US" b="1" dirty="0"/>
              <a:t>“D”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100261" y="3429000"/>
            <a:ext cx="4943475" cy="307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609600" y="1600200"/>
            <a:ext cx="81534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/>
              <a:t>Ukoliko</a:t>
            </a:r>
            <a:r>
              <a:rPr lang="en-US" sz="2500" dirty="0"/>
              <a:t> je </a:t>
            </a:r>
            <a:r>
              <a:rPr lang="en-US" sz="2500" dirty="0" err="1"/>
              <a:t>raspolo</a:t>
            </a:r>
            <a:r>
              <a:rPr lang="sr-Latn-CS" sz="2500" dirty="0"/>
              <a:t>ž</a:t>
            </a:r>
            <a:r>
              <a:rPr lang="en-US" sz="2500" dirty="0"/>
              <a:t>iv</a:t>
            </a:r>
            <a:r>
              <a:rPr lang="sr-Latn-CS" sz="2500" dirty="0"/>
              <a:t>i</a:t>
            </a:r>
            <a:r>
              <a:rPr lang="en-US" sz="2500" dirty="0"/>
              <a:t> </a:t>
            </a:r>
            <a:r>
              <a:rPr lang="en-US" sz="2500" dirty="0" err="1"/>
              <a:t>prostor</a:t>
            </a:r>
            <a:r>
              <a:rPr lang="en-US" sz="2500" dirty="0"/>
              <a:t> </a:t>
            </a:r>
            <a:r>
              <a:rPr lang="en-US" sz="2500" dirty="0" err="1"/>
              <a:t>predvi</a:t>
            </a:r>
            <a:r>
              <a:rPr lang="sr-Latn-CS" sz="2500" dirty="0"/>
              <a:t>đ</a:t>
            </a:r>
            <a:r>
              <a:rPr lang="en-US" sz="2500" dirty="0"/>
              <a:t>en </a:t>
            </a:r>
            <a:r>
              <a:rPr lang="en-US" sz="2500" dirty="0" err="1"/>
              <a:t>za</a:t>
            </a:r>
            <a:r>
              <a:rPr lang="en-US" sz="2500" dirty="0"/>
              <a:t> </a:t>
            </a:r>
            <a:r>
              <a:rPr lang="en-US" sz="2500" dirty="0" err="1"/>
              <a:t>sm</a:t>
            </a:r>
            <a:r>
              <a:rPr lang="sr-Latn-CS" sz="2500" dirty="0"/>
              <a:t>j</a:t>
            </a:r>
            <a:r>
              <a:rPr lang="en-US" sz="2500" dirty="0"/>
              <a:t>e</a:t>
            </a:r>
            <a:r>
              <a:rPr lang="sr-Latn-CS" sz="2500" dirty="0"/>
              <a:t>š</a:t>
            </a:r>
            <a:r>
              <a:rPr lang="en-US" sz="2500" dirty="0" err="1"/>
              <a:t>taj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</a:t>
            </a:r>
            <a:r>
              <a:rPr lang="en-US" sz="2500" dirty="0" err="1"/>
              <a:t>kvadratnog</a:t>
            </a:r>
            <a:r>
              <a:rPr lang="en-US" sz="2500" dirty="0"/>
              <a:t> </a:t>
            </a:r>
            <a:r>
              <a:rPr lang="en-US" sz="2500" dirty="0" err="1"/>
              <a:t>oblika</a:t>
            </a:r>
            <a:r>
              <a:rPr lang="en-US" sz="2500" dirty="0"/>
              <a:t>, </a:t>
            </a:r>
            <a:r>
              <a:rPr lang="en-US" sz="2500" dirty="0" err="1"/>
              <a:t>odnosno</a:t>
            </a:r>
            <a:r>
              <a:rPr lang="en-US" sz="2500" dirty="0"/>
              <a:t>, </a:t>
            </a:r>
            <a:r>
              <a:rPr lang="en-US" sz="2500" dirty="0" err="1"/>
              <a:t>uk</a:t>
            </a:r>
            <a:r>
              <a:rPr lang="sr-Latn-CS" sz="2500" dirty="0"/>
              <a:t>o</a:t>
            </a:r>
            <a:r>
              <a:rPr lang="en-US" sz="2500" dirty="0" err="1"/>
              <a:t>liko</a:t>
            </a:r>
            <a:r>
              <a:rPr lang="en-US" sz="2500" dirty="0"/>
              <a:t> </a:t>
            </a:r>
            <a:r>
              <a:rPr lang="en-US" sz="2500" dirty="0" err="1"/>
              <a:t>prostor</a:t>
            </a:r>
            <a:r>
              <a:rPr lang="en-US" sz="2500" dirty="0"/>
              <a:t> </a:t>
            </a:r>
            <a:r>
              <a:rPr lang="en-US" sz="2500" dirty="0" err="1"/>
              <a:t>ima</a:t>
            </a:r>
            <a:r>
              <a:rPr lang="en-US" sz="2500" dirty="0"/>
              <a:t> </a:t>
            </a:r>
            <a:r>
              <a:rPr lang="en-US" sz="2500" dirty="0" err="1"/>
              <a:t>ve</a:t>
            </a:r>
            <a:r>
              <a:rPr lang="sr-Latn-CS" sz="2500" dirty="0"/>
              <a:t>ć</a:t>
            </a:r>
            <a:r>
              <a:rPr lang="en-US" sz="2500" dirty="0"/>
              <a:t>u </a:t>
            </a:r>
            <a:r>
              <a:rPr lang="sr-Latn-CS" sz="2500" dirty="0"/>
              <a:t>š</a:t>
            </a:r>
            <a:r>
              <a:rPr lang="en-US" sz="2500" dirty="0" err="1"/>
              <a:t>irinu</a:t>
            </a:r>
            <a:r>
              <a:rPr lang="en-US" sz="2500" dirty="0"/>
              <a:t>, </a:t>
            </a:r>
            <a:r>
              <a:rPr lang="en-US" sz="2500" dirty="0" err="1"/>
              <a:t>racionalno</a:t>
            </a:r>
            <a:r>
              <a:rPr lang="en-US" sz="2500" dirty="0"/>
              <a:t> </a:t>
            </a:r>
            <a:r>
              <a:rPr lang="en-US" sz="2500" dirty="0" err="1"/>
              <a:t>iskori</a:t>
            </a:r>
            <a:r>
              <a:rPr lang="sr-Latn-CS" sz="2500" dirty="0"/>
              <a:t>št</a:t>
            </a:r>
            <a:r>
              <a:rPr lang="en-US" sz="2500" dirty="0" err="1"/>
              <a:t>enje</a:t>
            </a:r>
            <a:r>
              <a:rPr lang="en-US" sz="2500" dirty="0"/>
              <a:t> </a:t>
            </a:r>
            <a:r>
              <a:rPr lang="en-US" sz="2500" dirty="0" err="1"/>
              <a:t>prostora</a:t>
            </a:r>
            <a:r>
              <a:rPr lang="en-US" sz="2500" dirty="0"/>
              <a:t> </a:t>
            </a:r>
            <a:r>
              <a:rPr lang="en-US" sz="2500" dirty="0" err="1"/>
              <a:t>dobija</a:t>
            </a:r>
            <a:r>
              <a:rPr lang="en-US" sz="2500" dirty="0"/>
              <a:t> se </a:t>
            </a:r>
            <a:r>
              <a:rPr lang="en-US" sz="2500" dirty="0" err="1"/>
              <a:t>ako</a:t>
            </a:r>
            <a:r>
              <a:rPr lang="en-US" sz="2500" dirty="0"/>
              <a:t> se </a:t>
            </a:r>
            <a:r>
              <a:rPr lang="en-US" sz="2500" dirty="0" err="1"/>
              <a:t>peroni</a:t>
            </a:r>
            <a:r>
              <a:rPr lang="en-US" sz="2500" dirty="0"/>
              <a:t> </a:t>
            </a:r>
            <a:r>
              <a:rPr lang="en-US" sz="2500" dirty="0" err="1"/>
              <a:t>postave</a:t>
            </a:r>
            <a:r>
              <a:rPr lang="en-US" sz="2500" dirty="0"/>
              <a:t> u </a:t>
            </a:r>
            <a:r>
              <a:rPr lang="en-US" sz="2500" dirty="0" err="1"/>
              <a:t>lu</a:t>
            </a:r>
            <a:r>
              <a:rPr lang="sr-Latn-CS" sz="2500" dirty="0"/>
              <a:t>č</a:t>
            </a:r>
            <a:r>
              <a:rPr lang="en-US" sz="2500" dirty="0"/>
              <a:t>nom </a:t>
            </a:r>
            <a:r>
              <a:rPr lang="en-US" sz="2500" dirty="0" err="1"/>
              <a:t>ili</a:t>
            </a:r>
            <a:r>
              <a:rPr lang="en-US" sz="2500" dirty="0"/>
              <a:t> </a:t>
            </a:r>
            <a:r>
              <a:rPr lang="en-US" sz="2500" dirty="0" err="1"/>
              <a:t>polukru</a:t>
            </a:r>
            <a:r>
              <a:rPr lang="sr-Latn-CS" sz="2500" dirty="0"/>
              <a:t>ž</a:t>
            </a:r>
            <a:r>
              <a:rPr lang="en-US" sz="2500" dirty="0"/>
              <a:t>nom </a:t>
            </a:r>
            <a:r>
              <a:rPr lang="en-US" sz="2500" dirty="0" err="1"/>
              <a:t>obliku</a:t>
            </a:r>
            <a:r>
              <a:rPr lang="en-US" sz="25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458200" cy="636895"/>
          </a:xfrm>
        </p:spPr>
        <p:txBody>
          <a:bodyPr>
            <a:normAutofit fontScale="90000"/>
          </a:bodyPr>
          <a:lstStyle/>
          <a:p>
            <a:r>
              <a:rPr lang="es-ES" dirty="0"/>
              <a:t>ORGANIZACIJA RAZM</a:t>
            </a:r>
            <a:r>
              <a:rPr lang="sr-Latn-CS" dirty="0"/>
              <a:t>J</a:t>
            </a:r>
            <a:r>
              <a:rPr lang="es-ES" dirty="0"/>
              <a:t>E</a:t>
            </a:r>
            <a:r>
              <a:rPr lang="sr-Latn-CS" dirty="0"/>
              <a:t>Š</a:t>
            </a:r>
            <a:r>
              <a:rPr lang="es-ES" dirty="0"/>
              <a:t>TAJA PERONA - TIP </a:t>
            </a:r>
            <a:r>
              <a:rPr lang="es-ES" b="1" dirty="0"/>
              <a:t>“E”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388270" y="2714978"/>
            <a:ext cx="4281599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81000" y="1371600"/>
            <a:ext cx="8305800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/>
              <a:t>U </a:t>
            </a:r>
            <a:r>
              <a:rPr lang="en-US" sz="2500" dirty="0" err="1"/>
              <a:t>slu</a:t>
            </a:r>
            <a:r>
              <a:rPr lang="sr-Latn-CS" sz="2500" dirty="0"/>
              <a:t>č</a:t>
            </a:r>
            <a:r>
              <a:rPr lang="en-US" sz="2500" dirty="0" err="1"/>
              <a:t>aju</a:t>
            </a:r>
            <a:r>
              <a:rPr lang="en-US" sz="2500" dirty="0"/>
              <a:t> </a:t>
            </a:r>
            <a:r>
              <a:rPr lang="en-US" sz="2500" dirty="0" err="1"/>
              <a:t>da</a:t>
            </a:r>
            <a:r>
              <a:rPr lang="en-US" sz="2500" dirty="0"/>
              <a:t> </a:t>
            </a:r>
            <a:r>
              <a:rPr lang="en-US" sz="2500" dirty="0" err="1"/>
              <a:t>raspolo</a:t>
            </a:r>
            <a:r>
              <a:rPr lang="sr-Latn-CS" sz="2500" dirty="0"/>
              <a:t>ž</a:t>
            </a:r>
            <a:r>
              <a:rPr lang="en-US" sz="2500" dirty="0"/>
              <a:t>iv</a:t>
            </a:r>
            <a:r>
              <a:rPr lang="sr-Latn-CS" sz="2500" dirty="0"/>
              <a:t>i</a:t>
            </a:r>
            <a:r>
              <a:rPr lang="en-US" sz="2500" dirty="0"/>
              <a:t> </a:t>
            </a:r>
            <a:r>
              <a:rPr lang="en-US" sz="2500" dirty="0" err="1"/>
              <a:t>prostor</a:t>
            </a:r>
            <a:r>
              <a:rPr lang="en-US" sz="2500" dirty="0"/>
              <a:t> </a:t>
            </a:r>
            <a:r>
              <a:rPr lang="en-US" sz="2500" dirty="0" err="1"/>
              <a:t>ima</a:t>
            </a:r>
            <a:r>
              <a:rPr lang="en-US" sz="2500" dirty="0"/>
              <a:t> </a:t>
            </a:r>
            <a:r>
              <a:rPr lang="en-US" sz="2500" dirty="0" err="1"/>
              <a:t>veoma</a:t>
            </a:r>
            <a:r>
              <a:rPr lang="en-US" sz="2500" dirty="0"/>
              <a:t> </a:t>
            </a:r>
            <a:r>
              <a:rPr lang="en-US" sz="2500" dirty="0" err="1"/>
              <a:t>veliku</a:t>
            </a:r>
            <a:r>
              <a:rPr lang="en-US" sz="2500" dirty="0"/>
              <a:t> </a:t>
            </a:r>
            <a:r>
              <a:rPr lang="sr-Latn-CS" sz="2500" dirty="0"/>
              <a:t>š</a:t>
            </a:r>
            <a:r>
              <a:rPr lang="en-US" sz="2500" dirty="0" err="1"/>
              <a:t>irinu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</a:t>
            </a:r>
            <a:r>
              <a:rPr lang="en-US" sz="2500" dirty="0" err="1"/>
              <a:t>veoma</a:t>
            </a:r>
            <a:r>
              <a:rPr lang="en-US" sz="2500" dirty="0"/>
              <a:t> </a:t>
            </a:r>
            <a:r>
              <a:rPr lang="en-US" sz="2500" dirty="0" err="1"/>
              <a:t>malu</a:t>
            </a:r>
            <a:r>
              <a:rPr lang="en-US" sz="2500" dirty="0"/>
              <a:t> du</a:t>
            </a:r>
            <a:r>
              <a:rPr lang="sr-Latn-CS" sz="2500" dirty="0"/>
              <a:t>ž</a:t>
            </a:r>
            <a:r>
              <a:rPr lang="en-US" sz="2500" dirty="0" err="1"/>
              <a:t>inu</a:t>
            </a:r>
            <a:r>
              <a:rPr lang="en-US" sz="2500" dirty="0"/>
              <a:t>, </a:t>
            </a:r>
            <a:r>
              <a:rPr lang="en-US" sz="2500" dirty="0" err="1"/>
              <a:t>racionalno</a:t>
            </a:r>
            <a:r>
              <a:rPr lang="en-US" sz="2500" dirty="0"/>
              <a:t> </a:t>
            </a:r>
            <a:r>
              <a:rPr lang="en-US" sz="2500" dirty="0" err="1"/>
              <a:t>iskori</a:t>
            </a:r>
            <a:r>
              <a:rPr lang="sr-Latn-CS" sz="2500" dirty="0"/>
              <a:t>št</a:t>
            </a:r>
            <a:r>
              <a:rPr lang="en-US" sz="2500" dirty="0" err="1"/>
              <a:t>enje</a:t>
            </a:r>
            <a:r>
              <a:rPr lang="en-US" sz="2500" dirty="0"/>
              <a:t> </a:t>
            </a:r>
            <a:r>
              <a:rPr lang="en-US" sz="2500" dirty="0" err="1"/>
              <a:t>prostora</a:t>
            </a:r>
            <a:r>
              <a:rPr lang="en-US" sz="2500" dirty="0"/>
              <a:t> </a:t>
            </a:r>
            <a:r>
              <a:rPr lang="en-US" sz="2500" dirty="0" err="1"/>
              <a:t>dobija</a:t>
            </a:r>
            <a:r>
              <a:rPr lang="en-US" sz="2500" dirty="0"/>
              <a:t> se </a:t>
            </a:r>
            <a:r>
              <a:rPr lang="en-US" sz="2500" dirty="0" err="1"/>
              <a:t>ako</a:t>
            </a:r>
            <a:r>
              <a:rPr lang="en-US" sz="2500" dirty="0"/>
              <a:t> se </a:t>
            </a:r>
            <a:r>
              <a:rPr lang="en-US" sz="2500" dirty="0" err="1"/>
              <a:t>peroni</a:t>
            </a:r>
            <a:r>
              <a:rPr lang="en-US" sz="2500" dirty="0"/>
              <a:t> </a:t>
            </a:r>
            <a:r>
              <a:rPr lang="en-US" sz="2500" dirty="0" err="1"/>
              <a:t>postave</a:t>
            </a:r>
            <a:r>
              <a:rPr lang="en-US" sz="2500" dirty="0"/>
              <a:t> </a:t>
            </a:r>
            <a:r>
              <a:rPr lang="sr-Latn-CS" sz="2500" dirty="0"/>
              <a:t> u </a:t>
            </a:r>
            <a:r>
              <a:rPr lang="en-US" sz="2500" dirty="0" err="1"/>
              <a:t>obliku</a:t>
            </a:r>
            <a:r>
              <a:rPr lang="sr-Latn-CS" sz="2500" dirty="0"/>
              <a:t> kao na slici.</a:t>
            </a:r>
            <a:endParaRPr lang="en-US" sz="2500" dirty="0"/>
          </a:p>
        </p:txBody>
      </p:sp>
      <p:sp>
        <p:nvSpPr>
          <p:cNvPr id="6" name="Rectangle 5"/>
          <p:cNvSpPr/>
          <p:nvPr/>
        </p:nvSpPr>
        <p:spPr>
          <a:xfrm>
            <a:off x="381000" y="2847217"/>
            <a:ext cx="3733800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err="1"/>
              <a:t>Prednost</a:t>
            </a:r>
            <a:r>
              <a:rPr lang="en-US" sz="2500" dirty="0"/>
              <a:t> </a:t>
            </a:r>
            <a:r>
              <a:rPr lang="en-US" sz="2500" dirty="0" err="1"/>
              <a:t>ovakvog</a:t>
            </a:r>
            <a:r>
              <a:rPr lang="en-US" sz="2500" dirty="0"/>
              <a:t> </a:t>
            </a:r>
            <a:r>
              <a:rPr lang="en-US" sz="2500" dirty="0" err="1"/>
              <a:t>razm</a:t>
            </a:r>
            <a:r>
              <a:rPr lang="sr-Latn-CS" sz="2500" dirty="0"/>
              <a:t>j</a:t>
            </a:r>
            <a:r>
              <a:rPr lang="en-US" sz="2500" dirty="0"/>
              <a:t>e</a:t>
            </a:r>
            <a:r>
              <a:rPr lang="sr-Latn-CS" sz="2500" dirty="0"/>
              <a:t>š</a:t>
            </a:r>
            <a:r>
              <a:rPr lang="en-US" sz="2500" dirty="0" err="1"/>
              <a:t>taja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</a:t>
            </a:r>
            <a:r>
              <a:rPr lang="en-US" sz="2500" dirty="0" err="1"/>
              <a:t>ogleda</a:t>
            </a:r>
            <a:r>
              <a:rPr lang="en-US" sz="2500" dirty="0"/>
              <a:t> se u tome </a:t>
            </a:r>
            <a:r>
              <a:rPr lang="sr-Latn-CS" sz="2500" dirty="0"/>
              <a:t>š</a:t>
            </a:r>
            <a:r>
              <a:rPr lang="en-US" sz="2500" dirty="0"/>
              <a:t>to </a:t>
            </a:r>
            <a:r>
              <a:rPr lang="en-US" sz="2500" dirty="0" err="1"/>
              <a:t>omogu</a:t>
            </a:r>
            <a:r>
              <a:rPr lang="sr-Latn-CS" sz="2500" dirty="0"/>
              <a:t>ćava</a:t>
            </a:r>
            <a:r>
              <a:rPr lang="en-US" sz="2500" dirty="0"/>
              <a:t> </a:t>
            </a:r>
            <a:r>
              <a:rPr lang="en-US" sz="2500" dirty="0" err="1"/>
              <a:t>odvajanje</a:t>
            </a:r>
            <a:r>
              <a:rPr lang="en-US" sz="2500" dirty="0"/>
              <a:t> </a:t>
            </a:r>
            <a:r>
              <a:rPr lang="en-US" sz="2500" dirty="0" err="1"/>
              <a:t>prigradskog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me</a:t>
            </a:r>
            <a:r>
              <a:rPr lang="sr-Latn-CS" sz="2500" dirty="0"/>
              <a:t>đ</a:t>
            </a:r>
            <a:r>
              <a:rPr lang="en-US" sz="2500" dirty="0" err="1"/>
              <a:t>ugradskog</a:t>
            </a:r>
            <a:r>
              <a:rPr lang="en-US" sz="2500" dirty="0"/>
              <a:t> </a:t>
            </a:r>
            <a:r>
              <a:rPr lang="en-US" sz="2500" dirty="0" err="1"/>
              <a:t>saobra</a:t>
            </a:r>
            <a:r>
              <a:rPr lang="sr-Latn-CS" sz="2500" dirty="0"/>
              <a:t>ć</a:t>
            </a:r>
            <a:r>
              <a:rPr lang="en-US" sz="2500" dirty="0" err="1"/>
              <a:t>aja</a:t>
            </a:r>
            <a:r>
              <a:rPr lang="en-US" sz="2500" dirty="0"/>
              <a:t>, a </a:t>
            </a:r>
            <a:r>
              <a:rPr lang="en-US" sz="2500" dirty="0" err="1"/>
              <a:t>nedostatak</a:t>
            </a:r>
            <a:r>
              <a:rPr lang="en-US" sz="2500" dirty="0"/>
              <a:t> je </a:t>
            </a:r>
            <a:r>
              <a:rPr lang="en-US" sz="2500" dirty="0" err="1"/>
              <a:t>nedovoljan</a:t>
            </a:r>
            <a:r>
              <a:rPr lang="en-US" sz="2500" dirty="0"/>
              <a:t> </a:t>
            </a:r>
            <a:r>
              <a:rPr lang="en-US" sz="2500" dirty="0" err="1"/>
              <a:t>prostor</a:t>
            </a:r>
            <a:r>
              <a:rPr lang="en-US" sz="2500" dirty="0"/>
              <a:t> </a:t>
            </a:r>
            <a:r>
              <a:rPr lang="en-US" sz="2500" dirty="0" err="1"/>
              <a:t>za</a:t>
            </a:r>
            <a:r>
              <a:rPr lang="en-US" sz="2500" dirty="0"/>
              <a:t> </a:t>
            </a:r>
            <a:r>
              <a:rPr lang="en-US" sz="2500" dirty="0" err="1"/>
              <a:t>dolazne</a:t>
            </a:r>
            <a:r>
              <a:rPr lang="en-US" sz="2500" dirty="0"/>
              <a:t> </a:t>
            </a:r>
            <a:r>
              <a:rPr lang="en-US" sz="2500" dirty="0" err="1"/>
              <a:t>perone</a:t>
            </a:r>
            <a:r>
              <a:rPr lang="en-US" sz="25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6330"/>
            <a:ext cx="8229600" cy="692870"/>
          </a:xfrm>
        </p:spPr>
        <p:txBody>
          <a:bodyPr>
            <a:normAutofit fontScale="90000"/>
          </a:bodyPr>
          <a:lstStyle/>
          <a:p>
            <a:r>
              <a:rPr lang="es-ES" dirty="0"/>
              <a:t>ORGANIZACIJA RAZM</a:t>
            </a:r>
            <a:r>
              <a:rPr lang="sr-Latn-CS" dirty="0"/>
              <a:t>J</a:t>
            </a:r>
            <a:r>
              <a:rPr lang="es-ES" dirty="0"/>
              <a:t>E</a:t>
            </a:r>
            <a:r>
              <a:rPr lang="sr-Latn-CS" dirty="0"/>
              <a:t>Š</a:t>
            </a:r>
            <a:r>
              <a:rPr lang="es-ES" dirty="0"/>
              <a:t>TAJA PERONA - TIP </a:t>
            </a:r>
            <a:r>
              <a:rPr lang="es-ES" b="1" dirty="0"/>
              <a:t>“F”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343400" y="3079016"/>
            <a:ext cx="3778345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81000" y="1447800"/>
            <a:ext cx="8534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/>
              <a:t>Ako</a:t>
            </a:r>
            <a:r>
              <a:rPr lang="en-US" sz="2500" dirty="0"/>
              <a:t> </a:t>
            </a:r>
            <a:r>
              <a:rPr lang="en-US" sz="2500" dirty="0" err="1"/>
              <a:t>raspolo</a:t>
            </a:r>
            <a:r>
              <a:rPr lang="sr-Latn-CS" sz="2500" dirty="0"/>
              <a:t>ž</a:t>
            </a:r>
            <a:r>
              <a:rPr lang="en-US" sz="2500" dirty="0"/>
              <a:t>iv</a:t>
            </a:r>
            <a:r>
              <a:rPr lang="sr-Latn-CS" sz="2500" dirty="0"/>
              <a:t>i</a:t>
            </a:r>
            <a:r>
              <a:rPr lang="en-US" sz="2500" dirty="0"/>
              <a:t> </a:t>
            </a:r>
            <a:r>
              <a:rPr lang="en-US" sz="2500" dirty="0" err="1"/>
              <a:t>prostor</a:t>
            </a:r>
            <a:r>
              <a:rPr lang="en-US" sz="2500" dirty="0"/>
              <a:t> </a:t>
            </a:r>
            <a:r>
              <a:rPr lang="en-US" sz="2500" dirty="0" err="1"/>
              <a:t>ima</a:t>
            </a:r>
            <a:r>
              <a:rPr lang="en-US" sz="2500" dirty="0"/>
              <a:t> </a:t>
            </a:r>
            <a:r>
              <a:rPr lang="en-US" sz="2500" dirty="0" err="1"/>
              <a:t>veoma</a:t>
            </a:r>
            <a:r>
              <a:rPr lang="en-US" sz="2500" dirty="0"/>
              <a:t> </a:t>
            </a:r>
            <a:r>
              <a:rPr lang="en-US" sz="2500" dirty="0" err="1"/>
              <a:t>veliku</a:t>
            </a:r>
            <a:r>
              <a:rPr lang="en-US" sz="2500" dirty="0"/>
              <a:t> </a:t>
            </a:r>
            <a:r>
              <a:rPr lang="sr-Latn-CS" sz="2500" dirty="0"/>
              <a:t>š</a:t>
            </a:r>
            <a:r>
              <a:rPr lang="en-US" sz="2500" dirty="0" err="1"/>
              <a:t>irinu</a:t>
            </a:r>
            <a:r>
              <a:rPr lang="sr-Latn-CS" sz="2500" dirty="0"/>
              <a:t> i</a:t>
            </a:r>
            <a:r>
              <a:rPr lang="en-US" sz="2500" dirty="0"/>
              <a:t> ne</a:t>
            </a:r>
            <a:r>
              <a:rPr lang="sr-Latn-CS" sz="2500" dirty="0"/>
              <a:t>š</a:t>
            </a:r>
            <a:r>
              <a:rPr lang="en-US" sz="2500" dirty="0"/>
              <a:t>to </a:t>
            </a:r>
            <a:r>
              <a:rPr lang="en-US" sz="2500" dirty="0" err="1"/>
              <a:t>ve</a:t>
            </a:r>
            <a:r>
              <a:rPr lang="sr-Latn-CS" sz="2500" dirty="0"/>
              <a:t>ć</a:t>
            </a:r>
            <a:r>
              <a:rPr lang="en-US" sz="2500" dirty="0"/>
              <a:t>u du</a:t>
            </a:r>
            <a:r>
              <a:rPr lang="sr-Latn-CS" sz="2500" dirty="0"/>
              <a:t>ž</a:t>
            </a:r>
            <a:r>
              <a:rPr lang="en-US" sz="2500" dirty="0" err="1"/>
              <a:t>inu</a:t>
            </a:r>
            <a:r>
              <a:rPr lang="en-US" sz="2500" dirty="0"/>
              <a:t> u </a:t>
            </a:r>
            <a:r>
              <a:rPr lang="en-US" sz="2500" dirty="0" err="1"/>
              <a:t>odnosu</a:t>
            </a:r>
            <a:r>
              <a:rPr lang="en-US" sz="2500" dirty="0"/>
              <a:t> </a:t>
            </a:r>
            <a:r>
              <a:rPr lang="en-US" sz="2500" dirty="0" err="1"/>
              <a:t>na</a:t>
            </a:r>
            <a:r>
              <a:rPr lang="en-US" sz="2500" dirty="0"/>
              <a:t> </a:t>
            </a:r>
            <a:r>
              <a:rPr lang="en-US" sz="2500" dirty="0" err="1"/>
              <a:t>predhodni</a:t>
            </a:r>
            <a:r>
              <a:rPr lang="en-US" sz="2500" dirty="0"/>
              <a:t> </a:t>
            </a:r>
            <a:r>
              <a:rPr lang="en-US" sz="2500" dirty="0" err="1"/>
              <a:t>prostor</a:t>
            </a:r>
            <a:r>
              <a:rPr lang="en-US" sz="2500" dirty="0"/>
              <a:t>, </a:t>
            </a:r>
            <a:r>
              <a:rPr lang="en-US" sz="2500" dirty="0" err="1"/>
              <a:t>racionalno</a:t>
            </a:r>
            <a:r>
              <a:rPr lang="en-US" sz="2500" dirty="0"/>
              <a:t> </a:t>
            </a:r>
            <a:r>
              <a:rPr lang="en-US" sz="2500" dirty="0" err="1"/>
              <a:t>iskori</a:t>
            </a:r>
            <a:r>
              <a:rPr lang="sr-Latn-CS" sz="2500" dirty="0"/>
              <a:t>št</a:t>
            </a:r>
            <a:r>
              <a:rPr lang="en-US" sz="2500" dirty="0" err="1"/>
              <a:t>enje</a:t>
            </a:r>
            <a:r>
              <a:rPr lang="en-US" sz="2500" dirty="0"/>
              <a:t> </a:t>
            </a:r>
            <a:r>
              <a:rPr lang="en-US" sz="2500" dirty="0" err="1"/>
              <a:t>prostora</a:t>
            </a:r>
            <a:r>
              <a:rPr lang="en-US" sz="2500" dirty="0"/>
              <a:t> </a:t>
            </a:r>
            <a:r>
              <a:rPr lang="en-US" sz="2500" dirty="0" err="1"/>
              <a:t>dobija</a:t>
            </a:r>
            <a:r>
              <a:rPr lang="en-US" sz="2500" dirty="0"/>
              <a:t> se </a:t>
            </a:r>
            <a:r>
              <a:rPr lang="en-US" sz="2500" dirty="0" err="1"/>
              <a:t>ako</a:t>
            </a:r>
            <a:r>
              <a:rPr lang="en-US" sz="2500" dirty="0"/>
              <a:t> se </a:t>
            </a:r>
            <a:r>
              <a:rPr lang="en-US" sz="2500" dirty="0" err="1"/>
              <a:t>peroni</a:t>
            </a:r>
            <a:r>
              <a:rPr lang="en-US" sz="2500" dirty="0"/>
              <a:t> </a:t>
            </a:r>
            <a:r>
              <a:rPr lang="en-US" sz="2500" dirty="0" err="1"/>
              <a:t>postave</a:t>
            </a:r>
            <a:r>
              <a:rPr lang="en-US" sz="2500" dirty="0"/>
              <a:t> </a:t>
            </a:r>
            <a:r>
              <a:rPr lang="sr-Latn-CS" sz="2500" dirty="0"/>
              <a:t>kao na slici.</a:t>
            </a:r>
            <a:endParaRPr lang="en-US" sz="2500" dirty="0"/>
          </a:p>
        </p:txBody>
      </p:sp>
      <p:sp>
        <p:nvSpPr>
          <p:cNvPr id="6" name="Rectangle 5"/>
          <p:cNvSpPr/>
          <p:nvPr/>
        </p:nvSpPr>
        <p:spPr>
          <a:xfrm>
            <a:off x="228600" y="3733800"/>
            <a:ext cx="36576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err="1"/>
              <a:t>Ovakav</a:t>
            </a:r>
            <a:r>
              <a:rPr lang="en-US" sz="2500" dirty="0"/>
              <a:t> </a:t>
            </a:r>
            <a:r>
              <a:rPr lang="en-US" sz="2500" dirty="0" err="1"/>
              <a:t>razm</a:t>
            </a:r>
            <a:r>
              <a:rPr lang="sr-Latn-CS" sz="2500" dirty="0"/>
              <a:t>j</a:t>
            </a:r>
            <a:r>
              <a:rPr lang="en-US" sz="2500" dirty="0"/>
              <a:t>e</a:t>
            </a:r>
            <a:r>
              <a:rPr lang="sr-Latn-CS" sz="2500" dirty="0"/>
              <a:t>š</a:t>
            </a:r>
            <a:r>
              <a:rPr lang="en-US" sz="2500" dirty="0" err="1"/>
              <a:t>taj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 </a:t>
            </a:r>
            <a:r>
              <a:rPr lang="en-US" sz="2500" dirty="0" err="1"/>
              <a:t>otklanja</a:t>
            </a:r>
            <a:r>
              <a:rPr lang="en-US" sz="2500" dirty="0"/>
              <a:t> </a:t>
            </a:r>
            <a:r>
              <a:rPr lang="en-US" sz="2500" dirty="0" err="1"/>
              <a:t>nedostatak</a:t>
            </a:r>
            <a:r>
              <a:rPr lang="en-US" sz="2500" dirty="0"/>
              <a:t> </a:t>
            </a:r>
            <a:r>
              <a:rPr lang="en-US" sz="2500" dirty="0" err="1"/>
              <a:t>nedovoljnog</a:t>
            </a:r>
            <a:r>
              <a:rPr lang="en-US" sz="2500" dirty="0"/>
              <a:t> </a:t>
            </a:r>
            <a:r>
              <a:rPr lang="en-US" sz="2500" dirty="0" err="1"/>
              <a:t>prostora</a:t>
            </a:r>
            <a:r>
              <a:rPr lang="en-US" sz="2500" dirty="0"/>
              <a:t> </a:t>
            </a:r>
            <a:r>
              <a:rPr lang="en-US" sz="2500" dirty="0" err="1"/>
              <a:t>za</a:t>
            </a:r>
            <a:r>
              <a:rPr lang="en-US" sz="2500" dirty="0"/>
              <a:t> </a:t>
            </a:r>
            <a:r>
              <a:rPr lang="en-US" sz="2500" dirty="0" err="1"/>
              <a:t>dolazne</a:t>
            </a:r>
            <a:r>
              <a:rPr lang="en-US" sz="2500" dirty="0"/>
              <a:t> </a:t>
            </a:r>
            <a:r>
              <a:rPr lang="en-US" sz="2500" dirty="0" err="1"/>
              <a:t>perone</a:t>
            </a:r>
            <a:r>
              <a:rPr lang="en-US" sz="2500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6100"/>
            <a:ext cx="8229600" cy="673100"/>
          </a:xfrm>
        </p:spPr>
        <p:txBody>
          <a:bodyPr>
            <a:normAutofit fontScale="90000"/>
          </a:bodyPr>
          <a:lstStyle/>
          <a:p>
            <a:r>
              <a:rPr lang="es-ES" dirty="0"/>
              <a:t>ORGANIZACIJA RAZM</a:t>
            </a:r>
            <a:r>
              <a:rPr lang="sr-Latn-CS" dirty="0"/>
              <a:t>J</a:t>
            </a:r>
            <a:r>
              <a:rPr lang="es-ES" dirty="0"/>
              <a:t>E</a:t>
            </a:r>
            <a:r>
              <a:rPr lang="sr-Latn-CS" dirty="0"/>
              <a:t>Š</a:t>
            </a:r>
            <a:r>
              <a:rPr lang="es-ES" dirty="0"/>
              <a:t>TAJA PERONA - TIP </a:t>
            </a:r>
            <a:r>
              <a:rPr lang="es-ES" b="1" dirty="0"/>
              <a:t>“G”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38427" y="3457222"/>
            <a:ext cx="5067146" cy="310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81000" y="1524000"/>
            <a:ext cx="838200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500" dirty="0" err="1"/>
              <a:t>Kod</a:t>
            </a:r>
            <a:r>
              <a:rPr lang="en-US" sz="2500" dirty="0"/>
              <a:t> </a:t>
            </a:r>
            <a:r>
              <a:rPr lang="en-US" sz="2500" dirty="0" err="1"/>
              <a:t>ve</a:t>
            </a:r>
            <a:r>
              <a:rPr lang="sr-Latn-CS" sz="2500" dirty="0"/>
              <a:t>ć</a:t>
            </a:r>
            <a:r>
              <a:rPr lang="en-US" sz="2500" dirty="0" err="1"/>
              <a:t>ih</a:t>
            </a:r>
            <a:r>
              <a:rPr lang="en-US" sz="2500" dirty="0"/>
              <a:t> </a:t>
            </a:r>
            <a:r>
              <a:rPr lang="en-US" sz="2500" dirty="0" err="1"/>
              <a:t>autobuskih</a:t>
            </a:r>
            <a:r>
              <a:rPr lang="en-US" sz="2500" dirty="0"/>
              <a:t> </a:t>
            </a:r>
            <a:r>
              <a:rPr lang="en-US" sz="2500" dirty="0" err="1"/>
              <a:t>stanica</a:t>
            </a:r>
            <a:r>
              <a:rPr lang="en-US" sz="2500" dirty="0"/>
              <a:t>, </a:t>
            </a:r>
            <a:r>
              <a:rPr lang="en-US" sz="2500" dirty="0" err="1"/>
              <a:t>sa</a:t>
            </a:r>
            <a:r>
              <a:rPr lang="en-US" sz="2500" dirty="0"/>
              <a:t> </a:t>
            </a:r>
            <a:r>
              <a:rPr lang="en-US" sz="2500" dirty="0" err="1"/>
              <a:t>ve</a:t>
            </a:r>
            <a:r>
              <a:rPr lang="sr-Latn-CS" sz="2500" dirty="0"/>
              <a:t>ć</a:t>
            </a:r>
            <a:r>
              <a:rPr lang="en-US" sz="2500" dirty="0" err="1"/>
              <a:t>im</a:t>
            </a:r>
            <a:r>
              <a:rPr lang="en-US" sz="2500" dirty="0"/>
              <a:t> </a:t>
            </a:r>
            <a:r>
              <a:rPr lang="en-US" sz="2500" dirty="0" err="1"/>
              <a:t>brojem</a:t>
            </a:r>
            <a:r>
              <a:rPr lang="en-US" sz="2500" dirty="0"/>
              <a:t> </a:t>
            </a:r>
            <a:r>
              <a:rPr lang="en-US" sz="2500" dirty="0" err="1"/>
              <a:t>perona</a:t>
            </a:r>
            <a:r>
              <a:rPr lang="en-US" sz="2500" dirty="0"/>
              <a:t>, </a:t>
            </a:r>
            <a:r>
              <a:rPr lang="en-US" sz="2500" dirty="0" err="1"/>
              <a:t>neophodno</a:t>
            </a:r>
            <a:r>
              <a:rPr lang="en-US" sz="2500" dirty="0"/>
              <a:t> je </a:t>
            </a:r>
            <a:r>
              <a:rPr lang="en-US" sz="2500" dirty="0" err="1"/>
              <a:t>izvr</a:t>
            </a:r>
            <a:r>
              <a:rPr lang="sr-Latn-CS" sz="2500" dirty="0"/>
              <a:t>š</a:t>
            </a:r>
            <a:r>
              <a:rPr lang="en-US" sz="2500" dirty="0" err="1"/>
              <a:t>iti</a:t>
            </a:r>
            <a:r>
              <a:rPr lang="en-US" sz="2500" dirty="0"/>
              <a:t> “vi</a:t>
            </a:r>
            <a:r>
              <a:rPr lang="sr-Latn-CS" sz="2500" dirty="0"/>
              <a:t>š</a:t>
            </a:r>
            <a:r>
              <a:rPr lang="en-US" sz="2500" dirty="0" err="1"/>
              <a:t>estruko</a:t>
            </a:r>
            <a:r>
              <a:rPr lang="en-US" sz="2500" dirty="0"/>
              <a:t> </a:t>
            </a:r>
            <a:r>
              <a:rPr lang="en-US" sz="2500" dirty="0" err="1"/>
              <a:t>lom</a:t>
            </a:r>
            <a:r>
              <a:rPr lang="sr-Latn-CS" sz="2500" dirty="0"/>
              <a:t>l</a:t>
            </a:r>
            <a:r>
              <a:rPr lang="en-US" sz="2500" dirty="0" err="1"/>
              <a:t>jenje</a:t>
            </a:r>
            <a:r>
              <a:rPr lang="en-US" sz="2500" dirty="0"/>
              <a:t>” </a:t>
            </a:r>
            <a:r>
              <a:rPr lang="en-US" sz="2500" dirty="0" err="1"/>
              <a:t>krive</a:t>
            </a:r>
            <a:r>
              <a:rPr lang="en-US" sz="2500" dirty="0"/>
              <a:t> </a:t>
            </a:r>
            <a:r>
              <a:rPr lang="en-US" sz="2500" dirty="0" err="1"/>
              <a:t>po</a:t>
            </a:r>
            <a:r>
              <a:rPr lang="en-US" sz="2500" dirty="0"/>
              <a:t> </a:t>
            </a:r>
            <a:r>
              <a:rPr lang="en-US" sz="2500" dirty="0" err="1"/>
              <a:t>kojoj</a:t>
            </a:r>
            <a:r>
              <a:rPr lang="en-US" sz="2500" dirty="0"/>
              <a:t> se </a:t>
            </a:r>
            <a:r>
              <a:rPr lang="en-US" sz="2500" dirty="0" err="1"/>
              <a:t>razm</a:t>
            </a:r>
            <a:r>
              <a:rPr lang="sr-Latn-CS" sz="2500" dirty="0"/>
              <a:t>j</a:t>
            </a:r>
            <a:r>
              <a:rPr lang="en-US" sz="2500" dirty="0"/>
              <a:t>e</a:t>
            </a:r>
            <a:r>
              <a:rPr lang="sr-Latn-CS" sz="2500" dirty="0"/>
              <a:t>š</a:t>
            </a:r>
            <a:r>
              <a:rPr lang="en-US" sz="2500" dirty="0" err="1"/>
              <a:t>taju</a:t>
            </a:r>
            <a:r>
              <a:rPr lang="en-US" sz="2500" dirty="0"/>
              <a:t> </a:t>
            </a:r>
            <a:r>
              <a:rPr lang="en-US" sz="2500" dirty="0" err="1"/>
              <a:t>pe</a:t>
            </a:r>
            <a:r>
              <a:rPr lang="sr-Latn-CS" sz="2500" dirty="0"/>
              <a:t>r</a:t>
            </a:r>
            <a:r>
              <a:rPr lang="en-US" sz="2500" dirty="0" err="1"/>
              <a:t>oni</a:t>
            </a:r>
            <a:r>
              <a:rPr lang="en-US" sz="2500" dirty="0"/>
              <a:t>, </a:t>
            </a:r>
            <a:r>
              <a:rPr lang="en-US" sz="2500" dirty="0" err="1"/>
              <a:t>odnosno</a:t>
            </a:r>
            <a:r>
              <a:rPr lang="en-US" sz="2500" dirty="0"/>
              <a:t> </a:t>
            </a:r>
            <a:r>
              <a:rPr lang="en-US" sz="2500" dirty="0" err="1"/>
              <a:t>racionalno</a:t>
            </a:r>
            <a:r>
              <a:rPr lang="en-US" sz="2500" dirty="0"/>
              <a:t> </a:t>
            </a:r>
            <a:r>
              <a:rPr lang="en-US" sz="2500" dirty="0" err="1"/>
              <a:t>iskori</a:t>
            </a:r>
            <a:r>
              <a:rPr lang="sr-Latn-CS" sz="2500" dirty="0"/>
              <a:t>št</a:t>
            </a:r>
            <a:r>
              <a:rPr lang="en-US" sz="2500" dirty="0" err="1"/>
              <a:t>enje</a:t>
            </a:r>
            <a:r>
              <a:rPr lang="en-US" sz="2500" dirty="0"/>
              <a:t> </a:t>
            </a:r>
            <a:r>
              <a:rPr lang="en-US" sz="2500" dirty="0" err="1"/>
              <a:t>prostora</a:t>
            </a:r>
            <a:r>
              <a:rPr lang="en-US" sz="2500" dirty="0"/>
              <a:t> </a:t>
            </a:r>
            <a:r>
              <a:rPr lang="en-US" sz="2500" dirty="0" err="1"/>
              <a:t>dobija</a:t>
            </a:r>
            <a:r>
              <a:rPr lang="en-US" sz="2500" dirty="0"/>
              <a:t> se </a:t>
            </a:r>
            <a:r>
              <a:rPr lang="en-US" sz="2500" dirty="0" err="1"/>
              <a:t>ako</a:t>
            </a:r>
            <a:r>
              <a:rPr lang="en-US" sz="2500" dirty="0"/>
              <a:t> se </a:t>
            </a:r>
            <a:r>
              <a:rPr lang="en-US" sz="2500" dirty="0" err="1"/>
              <a:t>peroni</a:t>
            </a:r>
            <a:r>
              <a:rPr lang="en-US" sz="2500" dirty="0"/>
              <a:t> </a:t>
            </a:r>
            <a:r>
              <a:rPr lang="en-US" sz="2500" dirty="0" err="1"/>
              <a:t>postave</a:t>
            </a:r>
            <a:r>
              <a:rPr lang="en-US" sz="2500" dirty="0"/>
              <a:t> </a:t>
            </a:r>
            <a:r>
              <a:rPr lang="sr-Latn-CS" sz="2500" dirty="0"/>
              <a:t>u </a:t>
            </a:r>
            <a:r>
              <a:rPr lang="en-US" sz="2500" dirty="0" err="1"/>
              <a:t>slede</a:t>
            </a:r>
            <a:r>
              <a:rPr lang="sr-Latn-CS" sz="2500" dirty="0"/>
              <a:t>ć</a:t>
            </a:r>
            <a:r>
              <a:rPr lang="en-US" sz="2500" dirty="0" err="1"/>
              <a:t>em</a:t>
            </a:r>
            <a:r>
              <a:rPr lang="en-US" sz="2500" dirty="0"/>
              <a:t> </a:t>
            </a:r>
            <a:r>
              <a:rPr lang="en-US" sz="2500" dirty="0" err="1"/>
              <a:t>obliku</a:t>
            </a:r>
            <a:r>
              <a:rPr lang="en-US" sz="2500" dirty="0"/>
              <a:t>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147</TotalTime>
  <Words>882</Words>
  <Application>Microsoft Office PowerPoint</Application>
  <PresentationFormat>On-screen Show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Parcel</vt:lpstr>
      <vt:lpstr>RAZMJEŠTAJ PERONA U OKVIRU AUTOBUSKE STANICE</vt:lpstr>
      <vt:lpstr>ORGANIZACIJA PERONA U OKVIRU AUTOBUSKE STANICE  </vt:lpstr>
      <vt:lpstr>ORGANIZACIJA RAZMJEŠTAJA PERONA - TIP“A”</vt:lpstr>
      <vt:lpstr> ORGANIZACIJA RAZMJEŠTAJA PERONA - TIP “B”</vt:lpstr>
      <vt:lpstr> ORGANIZACIJA RAZMJEŠTAJA PERONA - TIP “C”</vt:lpstr>
      <vt:lpstr> ORGANIZACIJA RAZMJEŠTAJA PERONA - TIP “D”</vt:lpstr>
      <vt:lpstr>ORGANIZACIJA RAZMJEŠTAJA PERONA - TIP “E”</vt:lpstr>
      <vt:lpstr>ORGANIZACIJA RAZMJEŠTAJA PERONA - TIP “F”</vt:lpstr>
      <vt:lpstr>ORGANIZACIJA RAZMJEŠTAJA PERONA - TIP “G”</vt:lpstr>
      <vt:lpstr>ORGANIZACIJA RAZMJEŠTAJA PERONA - TIP “H”</vt:lpstr>
      <vt:lpstr>ORGANIZACIJA RAZMJEŠTAJA PERONA - TIP “I”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Korisnik</cp:lastModifiedBy>
  <cp:revision>18</cp:revision>
  <dcterms:created xsi:type="dcterms:W3CDTF">2006-08-16T00:00:00Z</dcterms:created>
  <dcterms:modified xsi:type="dcterms:W3CDTF">2021-04-13T13:33:17Z</dcterms:modified>
</cp:coreProperties>
</file>